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78" r:id="rId3"/>
    <p:sldId id="258" r:id="rId4"/>
    <p:sldId id="279" r:id="rId5"/>
    <p:sldId id="281" r:id="rId6"/>
    <p:sldId id="282" r:id="rId7"/>
    <p:sldId id="283" r:id="rId8"/>
    <p:sldId id="284" r:id="rId9"/>
    <p:sldId id="257" r:id="rId10"/>
    <p:sldId id="285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77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 autoAdjust="0"/>
    <p:restoredTop sz="94567" autoAdjust="0"/>
  </p:normalViewPr>
  <p:slideViewPr>
    <p:cSldViewPr>
      <p:cViewPr varScale="1">
        <p:scale>
          <a:sx n="81" d="100"/>
          <a:sy n="81" d="100"/>
        </p:scale>
        <p:origin x="153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76CEE-A54E-4FB9-83A8-600718CED8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6834C35-06FE-4B80-BA64-F88560FAF709}">
      <dgm:prSet phldrT="[Текст]" custT="1"/>
      <dgm:spPr/>
      <dgm:t>
        <a:bodyPr/>
        <a:lstStyle/>
        <a:p>
          <a:r>
            <a:rPr lang="ru-RU" sz="1600" dirty="0"/>
            <a:t>Информационная </a:t>
          </a:r>
        </a:p>
      </dgm:t>
    </dgm:pt>
    <dgm:pt modelId="{A80AD22F-7BBD-49B4-8323-CE9D3B7ED24F}" type="parTrans" cxnId="{82D821AA-A9E7-4DBF-88DB-DF49DD8B71AE}">
      <dgm:prSet/>
      <dgm:spPr/>
      <dgm:t>
        <a:bodyPr/>
        <a:lstStyle/>
        <a:p>
          <a:endParaRPr lang="ru-RU"/>
        </a:p>
      </dgm:t>
    </dgm:pt>
    <dgm:pt modelId="{519E6390-3369-4B3E-A541-503C650D8B5F}" type="sibTrans" cxnId="{82D821AA-A9E7-4DBF-88DB-DF49DD8B71AE}">
      <dgm:prSet/>
      <dgm:spPr/>
      <dgm:t>
        <a:bodyPr/>
        <a:lstStyle/>
        <a:p>
          <a:endParaRPr lang="ru-RU"/>
        </a:p>
      </dgm:t>
    </dgm:pt>
    <dgm:pt modelId="{C66CA5EC-0C4B-4416-87EE-CF078426EBBD}">
      <dgm:prSet phldrT="[Текст]" custT="1"/>
      <dgm:spPr/>
      <dgm:t>
        <a:bodyPr/>
        <a:lstStyle/>
        <a:p>
          <a:r>
            <a:rPr lang="ru-RU" sz="1800" b="0" dirty="0"/>
            <a:t>Этикетная </a:t>
          </a:r>
        </a:p>
      </dgm:t>
    </dgm:pt>
    <dgm:pt modelId="{73AB7CB2-7FC6-4780-B3B0-60CC593F21CC}" type="parTrans" cxnId="{54CA6D51-F4F0-49DF-8921-5CF2295C0CD9}">
      <dgm:prSet/>
      <dgm:spPr/>
      <dgm:t>
        <a:bodyPr/>
        <a:lstStyle/>
        <a:p>
          <a:endParaRPr lang="ru-RU"/>
        </a:p>
      </dgm:t>
    </dgm:pt>
    <dgm:pt modelId="{EFEE0D71-3586-44BB-8C5C-A2FB88235C72}" type="sibTrans" cxnId="{54CA6D51-F4F0-49DF-8921-5CF2295C0CD9}">
      <dgm:prSet/>
      <dgm:spPr/>
      <dgm:t>
        <a:bodyPr/>
        <a:lstStyle/>
        <a:p>
          <a:endParaRPr lang="ru-RU"/>
        </a:p>
      </dgm:t>
    </dgm:pt>
    <dgm:pt modelId="{AD81343E-553A-43E2-8FC2-F78072D82FE0}">
      <dgm:prSet phldrT="[Текст]"/>
      <dgm:spPr/>
      <dgm:t>
        <a:bodyPr/>
        <a:lstStyle/>
        <a:p>
          <a:r>
            <a:rPr lang="ru-RU" dirty="0"/>
            <a:t>Развлекательная </a:t>
          </a:r>
        </a:p>
      </dgm:t>
    </dgm:pt>
    <dgm:pt modelId="{460852C7-F24C-4764-96A5-7DFE77D46E9C}" type="parTrans" cxnId="{61FC1612-987A-4FAC-BCA8-C0F53B99DD27}">
      <dgm:prSet/>
      <dgm:spPr/>
      <dgm:t>
        <a:bodyPr/>
        <a:lstStyle/>
        <a:p>
          <a:endParaRPr lang="ru-RU"/>
        </a:p>
      </dgm:t>
    </dgm:pt>
    <dgm:pt modelId="{A4681952-819D-4161-B5E6-C2E59706B10D}" type="sibTrans" cxnId="{61FC1612-987A-4FAC-BCA8-C0F53B99DD27}">
      <dgm:prSet/>
      <dgm:spPr/>
      <dgm:t>
        <a:bodyPr/>
        <a:lstStyle/>
        <a:p>
          <a:endParaRPr lang="ru-RU"/>
        </a:p>
      </dgm:t>
    </dgm:pt>
    <dgm:pt modelId="{4205A5DA-AAD3-4F3C-8753-E9D3F2CFE806}">
      <dgm:prSet phldrT="[Текст]" custT="1"/>
      <dgm:spPr/>
      <dgm:t>
        <a:bodyPr/>
        <a:lstStyle/>
        <a:p>
          <a:r>
            <a:rPr lang="ru-RU" sz="1800" dirty="0"/>
            <a:t>Убеждающая </a:t>
          </a:r>
        </a:p>
      </dgm:t>
    </dgm:pt>
    <dgm:pt modelId="{4BA51154-CBA3-4EB4-AB8F-CF25A13E3D31}" type="parTrans" cxnId="{51C2D556-00AF-4CAC-83AE-79C0CF4F99EE}">
      <dgm:prSet/>
      <dgm:spPr/>
      <dgm:t>
        <a:bodyPr/>
        <a:lstStyle/>
        <a:p>
          <a:endParaRPr lang="ru-RU"/>
        </a:p>
      </dgm:t>
    </dgm:pt>
    <dgm:pt modelId="{3A6A6648-84D1-45C2-AB48-6CEFA5772DCD}" type="sibTrans" cxnId="{51C2D556-00AF-4CAC-83AE-79C0CF4F99EE}">
      <dgm:prSet/>
      <dgm:spPr/>
      <dgm:t>
        <a:bodyPr/>
        <a:lstStyle/>
        <a:p>
          <a:endParaRPr lang="ru-RU"/>
        </a:p>
      </dgm:t>
    </dgm:pt>
    <dgm:pt modelId="{FC8F3854-4D35-4341-A37A-6D9BC99E8E7F}" type="pres">
      <dgm:prSet presAssocID="{0F776CEE-A54E-4FB9-83A8-600718CED896}" presName="CompostProcess" presStyleCnt="0">
        <dgm:presLayoutVars>
          <dgm:dir/>
          <dgm:resizeHandles val="exact"/>
        </dgm:presLayoutVars>
      </dgm:prSet>
      <dgm:spPr/>
    </dgm:pt>
    <dgm:pt modelId="{B0A4FF9B-FCC8-4986-A22B-6A0359B7A23B}" type="pres">
      <dgm:prSet presAssocID="{0F776CEE-A54E-4FB9-83A8-600718CED896}" presName="arrow" presStyleLbl="bgShp" presStyleIdx="0" presStyleCnt="1"/>
      <dgm:spPr/>
    </dgm:pt>
    <dgm:pt modelId="{60C6FDEA-D1A4-4D21-9907-34CBD8496AE2}" type="pres">
      <dgm:prSet presAssocID="{0F776CEE-A54E-4FB9-83A8-600718CED896}" presName="linearProcess" presStyleCnt="0"/>
      <dgm:spPr/>
    </dgm:pt>
    <dgm:pt modelId="{4BB35DEE-AE49-4356-B5C8-00BE7DB9B159}" type="pres">
      <dgm:prSet presAssocID="{A6834C35-06FE-4B80-BA64-F88560FAF709}" presName="textNode" presStyleLbl="node1" presStyleIdx="0" presStyleCnt="4">
        <dgm:presLayoutVars>
          <dgm:bulletEnabled val="1"/>
        </dgm:presLayoutVars>
      </dgm:prSet>
      <dgm:spPr/>
    </dgm:pt>
    <dgm:pt modelId="{EC350D12-2F92-42E6-AFC6-F74AB716C2E9}" type="pres">
      <dgm:prSet presAssocID="{519E6390-3369-4B3E-A541-503C650D8B5F}" presName="sibTrans" presStyleCnt="0"/>
      <dgm:spPr/>
    </dgm:pt>
    <dgm:pt modelId="{037B6237-A2E5-46C2-9214-E2A2839C1FB1}" type="pres">
      <dgm:prSet presAssocID="{C66CA5EC-0C4B-4416-87EE-CF078426EBBD}" presName="textNode" presStyleLbl="node1" presStyleIdx="1" presStyleCnt="4">
        <dgm:presLayoutVars>
          <dgm:bulletEnabled val="1"/>
        </dgm:presLayoutVars>
      </dgm:prSet>
      <dgm:spPr/>
    </dgm:pt>
    <dgm:pt modelId="{0A81B948-E680-41BF-8A73-CC926E648D60}" type="pres">
      <dgm:prSet presAssocID="{EFEE0D71-3586-44BB-8C5C-A2FB88235C72}" presName="sibTrans" presStyleCnt="0"/>
      <dgm:spPr/>
    </dgm:pt>
    <dgm:pt modelId="{6A9B667F-B68D-4454-B068-6A8539AA4113}" type="pres">
      <dgm:prSet presAssocID="{AD81343E-553A-43E2-8FC2-F78072D82FE0}" presName="textNode" presStyleLbl="node1" presStyleIdx="2" presStyleCnt="4">
        <dgm:presLayoutVars>
          <dgm:bulletEnabled val="1"/>
        </dgm:presLayoutVars>
      </dgm:prSet>
      <dgm:spPr/>
    </dgm:pt>
    <dgm:pt modelId="{4881C68D-E94B-465A-A183-660C0C741E42}" type="pres">
      <dgm:prSet presAssocID="{A4681952-819D-4161-B5E6-C2E59706B10D}" presName="sibTrans" presStyleCnt="0"/>
      <dgm:spPr/>
    </dgm:pt>
    <dgm:pt modelId="{399E473D-8B07-493E-B82B-97031E26480D}" type="pres">
      <dgm:prSet presAssocID="{4205A5DA-AAD3-4F3C-8753-E9D3F2CFE80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C77810D-D833-489F-B382-B720F504C6D5}" type="presOf" srcId="{AD81343E-553A-43E2-8FC2-F78072D82FE0}" destId="{6A9B667F-B68D-4454-B068-6A8539AA4113}" srcOrd="0" destOrd="0" presId="urn:microsoft.com/office/officeart/2005/8/layout/hProcess9"/>
    <dgm:cxn modelId="{61FC1612-987A-4FAC-BCA8-C0F53B99DD27}" srcId="{0F776CEE-A54E-4FB9-83A8-600718CED896}" destId="{AD81343E-553A-43E2-8FC2-F78072D82FE0}" srcOrd="2" destOrd="0" parTransId="{460852C7-F24C-4764-96A5-7DFE77D46E9C}" sibTransId="{A4681952-819D-4161-B5E6-C2E59706B10D}"/>
    <dgm:cxn modelId="{C1E9FF1E-68F7-4E7A-A0C9-F5912DE56F95}" type="presOf" srcId="{4205A5DA-AAD3-4F3C-8753-E9D3F2CFE806}" destId="{399E473D-8B07-493E-B82B-97031E26480D}" srcOrd="0" destOrd="0" presId="urn:microsoft.com/office/officeart/2005/8/layout/hProcess9"/>
    <dgm:cxn modelId="{54CA6D51-F4F0-49DF-8921-5CF2295C0CD9}" srcId="{0F776CEE-A54E-4FB9-83A8-600718CED896}" destId="{C66CA5EC-0C4B-4416-87EE-CF078426EBBD}" srcOrd="1" destOrd="0" parTransId="{73AB7CB2-7FC6-4780-B3B0-60CC593F21CC}" sibTransId="{EFEE0D71-3586-44BB-8C5C-A2FB88235C72}"/>
    <dgm:cxn modelId="{51C2D556-00AF-4CAC-83AE-79C0CF4F99EE}" srcId="{0F776CEE-A54E-4FB9-83A8-600718CED896}" destId="{4205A5DA-AAD3-4F3C-8753-E9D3F2CFE806}" srcOrd="3" destOrd="0" parTransId="{4BA51154-CBA3-4EB4-AB8F-CF25A13E3D31}" sibTransId="{3A6A6648-84D1-45C2-AB48-6CEFA5772DCD}"/>
    <dgm:cxn modelId="{DED5CC58-EED7-419B-B610-C1E29BC42A7C}" type="presOf" srcId="{A6834C35-06FE-4B80-BA64-F88560FAF709}" destId="{4BB35DEE-AE49-4356-B5C8-00BE7DB9B159}" srcOrd="0" destOrd="0" presId="urn:microsoft.com/office/officeart/2005/8/layout/hProcess9"/>
    <dgm:cxn modelId="{96FCED91-75F2-4B7A-B3B9-40DB2060E155}" type="presOf" srcId="{0F776CEE-A54E-4FB9-83A8-600718CED896}" destId="{FC8F3854-4D35-4341-A37A-6D9BC99E8E7F}" srcOrd="0" destOrd="0" presId="urn:microsoft.com/office/officeart/2005/8/layout/hProcess9"/>
    <dgm:cxn modelId="{82D821AA-A9E7-4DBF-88DB-DF49DD8B71AE}" srcId="{0F776CEE-A54E-4FB9-83A8-600718CED896}" destId="{A6834C35-06FE-4B80-BA64-F88560FAF709}" srcOrd="0" destOrd="0" parTransId="{A80AD22F-7BBD-49B4-8323-CE9D3B7ED24F}" sibTransId="{519E6390-3369-4B3E-A541-503C650D8B5F}"/>
    <dgm:cxn modelId="{FFF35EC5-9249-4D9B-847E-65B33AB9E41E}" type="presOf" srcId="{C66CA5EC-0C4B-4416-87EE-CF078426EBBD}" destId="{037B6237-A2E5-46C2-9214-E2A2839C1FB1}" srcOrd="0" destOrd="0" presId="urn:microsoft.com/office/officeart/2005/8/layout/hProcess9"/>
    <dgm:cxn modelId="{56AB5E3E-DE33-4E5A-91A9-CA400FAEC5B3}" type="presParOf" srcId="{FC8F3854-4D35-4341-A37A-6D9BC99E8E7F}" destId="{B0A4FF9B-FCC8-4986-A22B-6A0359B7A23B}" srcOrd="0" destOrd="0" presId="urn:microsoft.com/office/officeart/2005/8/layout/hProcess9"/>
    <dgm:cxn modelId="{B4285487-BC7B-4468-8E30-D450FD9720BC}" type="presParOf" srcId="{FC8F3854-4D35-4341-A37A-6D9BC99E8E7F}" destId="{60C6FDEA-D1A4-4D21-9907-34CBD8496AE2}" srcOrd="1" destOrd="0" presId="urn:microsoft.com/office/officeart/2005/8/layout/hProcess9"/>
    <dgm:cxn modelId="{7970919F-5B3C-482F-AA49-92F0ADCB8227}" type="presParOf" srcId="{60C6FDEA-D1A4-4D21-9907-34CBD8496AE2}" destId="{4BB35DEE-AE49-4356-B5C8-00BE7DB9B159}" srcOrd="0" destOrd="0" presId="urn:microsoft.com/office/officeart/2005/8/layout/hProcess9"/>
    <dgm:cxn modelId="{F7EAF3F1-3860-4099-9A42-7A26AA9C8C15}" type="presParOf" srcId="{60C6FDEA-D1A4-4D21-9907-34CBD8496AE2}" destId="{EC350D12-2F92-42E6-AFC6-F74AB716C2E9}" srcOrd="1" destOrd="0" presId="urn:microsoft.com/office/officeart/2005/8/layout/hProcess9"/>
    <dgm:cxn modelId="{B9D632F9-9E9E-47D3-89A1-4B1080692767}" type="presParOf" srcId="{60C6FDEA-D1A4-4D21-9907-34CBD8496AE2}" destId="{037B6237-A2E5-46C2-9214-E2A2839C1FB1}" srcOrd="2" destOrd="0" presId="urn:microsoft.com/office/officeart/2005/8/layout/hProcess9"/>
    <dgm:cxn modelId="{83BF2AC2-93EA-4331-B69A-D731243BBCD0}" type="presParOf" srcId="{60C6FDEA-D1A4-4D21-9907-34CBD8496AE2}" destId="{0A81B948-E680-41BF-8A73-CC926E648D60}" srcOrd="3" destOrd="0" presId="urn:microsoft.com/office/officeart/2005/8/layout/hProcess9"/>
    <dgm:cxn modelId="{30A54392-0A2D-4FDA-96B2-F9F22301EDC3}" type="presParOf" srcId="{60C6FDEA-D1A4-4D21-9907-34CBD8496AE2}" destId="{6A9B667F-B68D-4454-B068-6A8539AA4113}" srcOrd="4" destOrd="0" presId="urn:microsoft.com/office/officeart/2005/8/layout/hProcess9"/>
    <dgm:cxn modelId="{B3ED6C8E-BCF3-4D67-A831-7920D8D6EE60}" type="presParOf" srcId="{60C6FDEA-D1A4-4D21-9907-34CBD8496AE2}" destId="{4881C68D-E94B-465A-A183-660C0C741E42}" srcOrd="5" destOrd="0" presId="urn:microsoft.com/office/officeart/2005/8/layout/hProcess9"/>
    <dgm:cxn modelId="{17551204-4A5A-422E-AC9D-CC44653AB95D}" type="presParOf" srcId="{60C6FDEA-D1A4-4D21-9907-34CBD8496AE2}" destId="{399E473D-8B07-493E-B82B-97031E26480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E3D1B-221E-4D95-8F6E-AEF0385A725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4769A9-AE0D-4222-82CA-66529D48F135}">
      <dgm:prSet phldrT="[Текст]"/>
      <dgm:spPr/>
      <dgm:t>
        <a:bodyPr/>
        <a:lstStyle/>
        <a:p>
          <a:r>
            <a:rPr lang="ru-RU" sz="1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научный доклад</a:t>
          </a:r>
          <a:endParaRPr lang="ru-RU" dirty="0">
            <a:solidFill>
              <a:schemeClr val="accent4">
                <a:lumMod val="10000"/>
              </a:schemeClr>
            </a:solidFill>
          </a:endParaRPr>
        </a:p>
      </dgm:t>
    </dgm:pt>
    <dgm:pt modelId="{5015922B-DDA7-406A-94A1-47C65AC74D6C}" type="parTrans" cxnId="{7491141C-ED33-49AB-BD80-178BDB58275D}">
      <dgm:prSet/>
      <dgm:spPr/>
      <dgm:t>
        <a:bodyPr/>
        <a:lstStyle/>
        <a:p>
          <a:endParaRPr lang="ru-RU"/>
        </a:p>
      </dgm:t>
    </dgm:pt>
    <dgm:pt modelId="{30F3CE70-45FF-4281-A5EF-3F756D35D4C1}" type="sibTrans" cxnId="{7491141C-ED33-49AB-BD80-178BDB58275D}">
      <dgm:prSet/>
      <dgm:spPr/>
      <dgm:t>
        <a:bodyPr/>
        <a:lstStyle/>
        <a:p>
          <a:endParaRPr lang="ru-RU"/>
        </a:p>
      </dgm:t>
    </dgm:pt>
    <dgm:pt modelId="{2BB9F3E0-729D-4739-A58F-F18484643DC0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сообщение</a:t>
          </a:r>
          <a:endParaRPr lang="ru-RU" sz="1600" dirty="0">
            <a:solidFill>
              <a:schemeClr val="accent4">
                <a:lumMod val="10000"/>
              </a:schemeClr>
            </a:solidFill>
          </a:endParaRPr>
        </a:p>
      </dgm:t>
    </dgm:pt>
    <dgm:pt modelId="{72AE05CA-2D76-48CF-916F-7E679DBFB6BC}" type="parTrans" cxnId="{31F803D2-140C-481A-BCD0-A73EE939D173}">
      <dgm:prSet/>
      <dgm:spPr/>
      <dgm:t>
        <a:bodyPr/>
        <a:lstStyle/>
        <a:p>
          <a:endParaRPr lang="ru-RU"/>
        </a:p>
      </dgm:t>
    </dgm:pt>
    <dgm:pt modelId="{5B774D56-4253-4A1F-98E7-4E1D817F71A6}" type="sibTrans" cxnId="{31F803D2-140C-481A-BCD0-A73EE939D173}">
      <dgm:prSet/>
      <dgm:spPr/>
      <dgm:t>
        <a:bodyPr/>
        <a:lstStyle/>
        <a:p>
          <a:endParaRPr lang="ru-RU"/>
        </a:p>
      </dgm:t>
    </dgm:pt>
    <dgm:pt modelId="{089999D0-2B3C-4333-A38D-BA03EA411999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лекция</a:t>
          </a:r>
          <a:endParaRPr lang="ru-RU" sz="1800" dirty="0">
            <a:solidFill>
              <a:schemeClr val="accent4">
                <a:lumMod val="10000"/>
              </a:schemeClr>
            </a:solidFill>
          </a:endParaRPr>
        </a:p>
      </dgm:t>
    </dgm:pt>
    <dgm:pt modelId="{BAB82FA9-34BE-4744-AD89-697DAB5DC0AE}" type="parTrans" cxnId="{171467B6-0209-4DD1-9DA4-962081E577D6}">
      <dgm:prSet/>
      <dgm:spPr/>
      <dgm:t>
        <a:bodyPr/>
        <a:lstStyle/>
        <a:p>
          <a:endParaRPr lang="ru-RU"/>
        </a:p>
      </dgm:t>
    </dgm:pt>
    <dgm:pt modelId="{E909F2D0-AF22-4308-933C-8AC487CD6617}" type="sibTrans" cxnId="{171467B6-0209-4DD1-9DA4-962081E577D6}">
      <dgm:prSet/>
      <dgm:spPr/>
      <dgm:t>
        <a:bodyPr/>
        <a:lstStyle/>
        <a:p>
          <a:endParaRPr lang="ru-RU"/>
        </a:p>
      </dgm:t>
    </dgm:pt>
    <dgm:pt modelId="{4EEFC54E-06DF-41F5-AFB4-D75E4AA71665}">
      <dgm:prSet phldrT="[Текст]"/>
      <dgm:spPr/>
      <dgm:t>
        <a:bodyPr/>
        <a:lstStyle/>
        <a:p>
          <a:r>
            <a:rPr lang="ru-RU" sz="1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монолог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B8BEF66C-99C2-4377-B425-B9EDC7EC2DBA}" type="parTrans" cxnId="{8E14C2ED-4C83-4FB3-A0F3-F5C220ABDF60}">
      <dgm:prSet/>
      <dgm:spPr/>
      <dgm:t>
        <a:bodyPr/>
        <a:lstStyle/>
        <a:p>
          <a:endParaRPr lang="ru-RU"/>
        </a:p>
      </dgm:t>
    </dgm:pt>
    <dgm:pt modelId="{B67D97A2-D3C9-403C-B355-F971A3F70A2E}" type="sibTrans" cxnId="{8E14C2ED-4C83-4FB3-A0F3-F5C220ABDF60}">
      <dgm:prSet/>
      <dgm:spPr/>
      <dgm:t>
        <a:bodyPr/>
        <a:lstStyle/>
        <a:p>
          <a:endParaRPr lang="ru-RU"/>
        </a:p>
      </dgm:t>
    </dgm:pt>
    <dgm:pt modelId="{FA5C0BDD-E063-4521-83AB-8EF76445779D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рассказ</a:t>
          </a:r>
          <a:endParaRPr lang="ru-RU" sz="1800" dirty="0">
            <a:solidFill>
              <a:schemeClr val="accent4">
                <a:lumMod val="10000"/>
              </a:schemeClr>
            </a:solidFill>
          </a:endParaRPr>
        </a:p>
      </dgm:t>
    </dgm:pt>
    <dgm:pt modelId="{343D6FC6-297B-46E0-94A0-9746A5B96EC4}" type="parTrans" cxnId="{CA189D25-33D7-4406-B073-3662C2EDF137}">
      <dgm:prSet/>
      <dgm:spPr/>
      <dgm:t>
        <a:bodyPr/>
        <a:lstStyle/>
        <a:p>
          <a:endParaRPr lang="ru-RU"/>
        </a:p>
      </dgm:t>
    </dgm:pt>
    <dgm:pt modelId="{19CF38BD-689D-413C-BC3B-5598011F64E5}" type="sibTrans" cxnId="{CA189D25-33D7-4406-B073-3662C2EDF137}">
      <dgm:prSet/>
      <dgm:spPr/>
      <dgm:t>
        <a:bodyPr/>
        <a:lstStyle/>
        <a:p>
          <a:endParaRPr lang="ru-RU"/>
        </a:p>
      </dgm:t>
    </dgm:pt>
    <dgm:pt modelId="{BAF548AC-521F-420A-A055-E5611EDAB57B}">
      <dgm:prSet phldrT="[Текст]"/>
      <dgm:spPr/>
      <dgm:t>
        <a:bodyPr/>
        <a:lstStyle/>
        <a:p>
          <a:r>
            <a:rPr lang="ru-RU" sz="1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студента на занятии</a:t>
          </a:r>
          <a:endParaRPr lang="ru-RU" dirty="0">
            <a:solidFill>
              <a:schemeClr val="accent4">
                <a:lumMod val="10000"/>
              </a:schemeClr>
            </a:solidFill>
          </a:endParaRPr>
        </a:p>
      </dgm:t>
    </dgm:pt>
    <dgm:pt modelId="{5C688525-1A09-42E7-A40B-FC32829309FE}" type="parTrans" cxnId="{D067318D-0F8A-4B81-97CD-60AA346E2CC9}">
      <dgm:prSet/>
      <dgm:spPr/>
      <dgm:t>
        <a:bodyPr/>
        <a:lstStyle/>
        <a:p>
          <a:endParaRPr lang="ru-RU"/>
        </a:p>
      </dgm:t>
    </dgm:pt>
    <dgm:pt modelId="{D92FF736-5782-48C0-AB55-7AB16B1B3DE2}" type="sibTrans" cxnId="{D067318D-0F8A-4B81-97CD-60AA346E2CC9}">
      <dgm:prSet/>
      <dgm:spPr/>
      <dgm:t>
        <a:bodyPr/>
        <a:lstStyle/>
        <a:p>
          <a:endParaRPr lang="ru-RU"/>
        </a:p>
      </dgm:t>
    </dgm:pt>
    <dgm:pt modelId="{AE9457D8-80FB-422C-84DD-6118754EE186}" type="pres">
      <dgm:prSet presAssocID="{D67E3D1B-221E-4D95-8F6E-AEF0385A725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73E7B30-DD12-42EF-A727-D74E33C0F5C9}" type="pres">
      <dgm:prSet presAssocID="{4B4769A9-AE0D-4222-82CA-66529D48F135}" presName="horFlow" presStyleCnt="0"/>
      <dgm:spPr/>
    </dgm:pt>
    <dgm:pt modelId="{90069A9F-2D6F-4C23-9F90-1CDB50DBAAA0}" type="pres">
      <dgm:prSet presAssocID="{4B4769A9-AE0D-4222-82CA-66529D48F135}" presName="bigChev" presStyleLbl="node1" presStyleIdx="0" presStyleCnt="2"/>
      <dgm:spPr/>
    </dgm:pt>
    <dgm:pt modelId="{15CEA000-D744-41B0-9598-0CC3BF316A9D}" type="pres">
      <dgm:prSet presAssocID="{72AE05CA-2D76-48CF-916F-7E679DBFB6BC}" presName="parTrans" presStyleCnt="0"/>
      <dgm:spPr/>
    </dgm:pt>
    <dgm:pt modelId="{6D44466B-A4FA-49AE-A747-97E680F2EE8F}" type="pres">
      <dgm:prSet presAssocID="{2BB9F3E0-729D-4739-A58F-F18484643DC0}" presName="node" presStyleLbl="alignAccFollowNode1" presStyleIdx="0" presStyleCnt="4" custScaleX="106468">
        <dgm:presLayoutVars>
          <dgm:bulletEnabled val="1"/>
        </dgm:presLayoutVars>
      </dgm:prSet>
      <dgm:spPr/>
    </dgm:pt>
    <dgm:pt modelId="{19315DDE-1B9C-41EE-8B71-8D130609320A}" type="pres">
      <dgm:prSet presAssocID="{5B774D56-4253-4A1F-98E7-4E1D817F71A6}" presName="sibTrans" presStyleCnt="0"/>
      <dgm:spPr/>
    </dgm:pt>
    <dgm:pt modelId="{19C0ADF6-9243-4DD9-ADE6-6377AD7E8F9F}" type="pres">
      <dgm:prSet presAssocID="{089999D0-2B3C-4333-A38D-BA03EA411999}" presName="node" presStyleLbl="alignAccFollowNode1" presStyleIdx="1" presStyleCnt="4" custScaleX="115444">
        <dgm:presLayoutVars>
          <dgm:bulletEnabled val="1"/>
        </dgm:presLayoutVars>
      </dgm:prSet>
      <dgm:spPr/>
    </dgm:pt>
    <dgm:pt modelId="{09D34BA9-DBB8-464B-B2A0-71BE44234CED}" type="pres">
      <dgm:prSet presAssocID="{4B4769A9-AE0D-4222-82CA-66529D48F135}" presName="vSp" presStyleCnt="0"/>
      <dgm:spPr/>
    </dgm:pt>
    <dgm:pt modelId="{F27A7A6E-4A39-4F48-A2AE-942786568FE6}" type="pres">
      <dgm:prSet presAssocID="{4EEFC54E-06DF-41F5-AFB4-D75E4AA71665}" presName="horFlow" presStyleCnt="0"/>
      <dgm:spPr/>
    </dgm:pt>
    <dgm:pt modelId="{56BEB2B6-37D2-4BB5-ACA1-43E929761B98}" type="pres">
      <dgm:prSet presAssocID="{4EEFC54E-06DF-41F5-AFB4-D75E4AA71665}" presName="bigChev" presStyleLbl="node1" presStyleIdx="1" presStyleCnt="2"/>
      <dgm:spPr/>
    </dgm:pt>
    <dgm:pt modelId="{0C618ED7-0EE1-4ED2-BF72-1B712703CDB0}" type="pres">
      <dgm:prSet presAssocID="{343D6FC6-297B-46E0-94A0-9746A5B96EC4}" presName="parTrans" presStyleCnt="0"/>
      <dgm:spPr/>
    </dgm:pt>
    <dgm:pt modelId="{581D9343-E237-4F71-979C-A0C5C75497C1}" type="pres">
      <dgm:prSet presAssocID="{FA5C0BDD-E063-4521-83AB-8EF76445779D}" presName="node" presStyleLbl="alignAccFollowNode1" presStyleIdx="2" presStyleCnt="4" custScaleX="112081">
        <dgm:presLayoutVars>
          <dgm:bulletEnabled val="1"/>
        </dgm:presLayoutVars>
      </dgm:prSet>
      <dgm:spPr/>
    </dgm:pt>
    <dgm:pt modelId="{5FF81DDE-7F55-4DE3-806C-750E79E1A53B}" type="pres">
      <dgm:prSet presAssocID="{19CF38BD-689D-413C-BC3B-5598011F64E5}" presName="sibTrans" presStyleCnt="0"/>
      <dgm:spPr/>
    </dgm:pt>
    <dgm:pt modelId="{A1044FDB-3A85-4D69-96F7-3911F1618CDE}" type="pres">
      <dgm:prSet presAssocID="{BAF548AC-521F-420A-A055-E5611EDAB57B}" presName="node" presStyleLbl="alignAccFollowNode1" presStyleIdx="3" presStyleCnt="4" custScaleX="119375">
        <dgm:presLayoutVars>
          <dgm:bulletEnabled val="1"/>
        </dgm:presLayoutVars>
      </dgm:prSet>
      <dgm:spPr/>
    </dgm:pt>
  </dgm:ptLst>
  <dgm:cxnLst>
    <dgm:cxn modelId="{7491141C-ED33-49AB-BD80-178BDB58275D}" srcId="{D67E3D1B-221E-4D95-8F6E-AEF0385A7255}" destId="{4B4769A9-AE0D-4222-82CA-66529D48F135}" srcOrd="0" destOrd="0" parTransId="{5015922B-DDA7-406A-94A1-47C65AC74D6C}" sibTransId="{30F3CE70-45FF-4281-A5EF-3F756D35D4C1}"/>
    <dgm:cxn modelId="{CA189D25-33D7-4406-B073-3662C2EDF137}" srcId="{4EEFC54E-06DF-41F5-AFB4-D75E4AA71665}" destId="{FA5C0BDD-E063-4521-83AB-8EF76445779D}" srcOrd="0" destOrd="0" parTransId="{343D6FC6-297B-46E0-94A0-9746A5B96EC4}" sibTransId="{19CF38BD-689D-413C-BC3B-5598011F64E5}"/>
    <dgm:cxn modelId="{8E16482A-2AB6-4AA6-900B-F888CBF9D2F6}" type="presOf" srcId="{FA5C0BDD-E063-4521-83AB-8EF76445779D}" destId="{581D9343-E237-4F71-979C-A0C5C75497C1}" srcOrd="0" destOrd="0" presId="urn:microsoft.com/office/officeart/2005/8/layout/lProcess3"/>
    <dgm:cxn modelId="{F876C63C-C928-4C08-AF98-4F36DBACC92B}" type="presOf" srcId="{4EEFC54E-06DF-41F5-AFB4-D75E4AA71665}" destId="{56BEB2B6-37D2-4BB5-ACA1-43E929761B98}" srcOrd="0" destOrd="0" presId="urn:microsoft.com/office/officeart/2005/8/layout/lProcess3"/>
    <dgm:cxn modelId="{3F75B961-820F-4817-A0C5-93392C0CD0C5}" type="presOf" srcId="{D67E3D1B-221E-4D95-8F6E-AEF0385A7255}" destId="{AE9457D8-80FB-422C-84DD-6118754EE186}" srcOrd="0" destOrd="0" presId="urn:microsoft.com/office/officeart/2005/8/layout/lProcess3"/>
    <dgm:cxn modelId="{DAC89184-836B-40A9-BBC6-B608334DB595}" type="presOf" srcId="{BAF548AC-521F-420A-A055-E5611EDAB57B}" destId="{A1044FDB-3A85-4D69-96F7-3911F1618CDE}" srcOrd="0" destOrd="0" presId="urn:microsoft.com/office/officeart/2005/8/layout/lProcess3"/>
    <dgm:cxn modelId="{11A31686-6194-4ECB-B1EC-6A3D1372A891}" type="presOf" srcId="{2BB9F3E0-729D-4739-A58F-F18484643DC0}" destId="{6D44466B-A4FA-49AE-A747-97E680F2EE8F}" srcOrd="0" destOrd="0" presId="urn:microsoft.com/office/officeart/2005/8/layout/lProcess3"/>
    <dgm:cxn modelId="{D067318D-0F8A-4B81-97CD-60AA346E2CC9}" srcId="{4EEFC54E-06DF-41F5-AFB4-D75E4AA71665}" destId="{BAF548AC-521F-420A-A055-E5611EDAB57B}" srcOrd="1" destOrd="0" parTransId="{5C688525-1A09-42E7-A40B-FC32829309FE}" sibTransId="{D92FF736-5782-48C0-AB55-7AB16B1B3DE2}"/>
    <dgm:cxn modelId="{171467B6-0209-4DD1-9DA4-962081E577D6}" srcId="{4B4769A9-AE0D-4222-82CA-66529D48F135}" destId="{089999D0-2B3C-4333-A38D-BA03EA411999}" srcOrd="1" destOrd="0" parTransId="{BAB82FA9-34BE-4744-AD89-697DAB5DC0AE}" sibTransId="{E909F2D0-AF22-4308-933C-8AC487CD6617}"/>
    <dgm:cxn modelId="{0DC920B7-B5A3-4593-9645-232A35987D43}" type="presOf" srcId="{4B4769A9-AE0D-4222-82CA-66529D48F135}" destId="{90069A9F-2D6F-4C23-9F90-1CDB50DBAAA0}" srcOrd="0" destOrd="0" presId="urn:microsoft.com/office/officeart/2005/8/layout/lProcess3"/>
    <dgm:cxn modelId="{31F803D2-140C-481A-BCD0-A73EE939D173}" srcId="{4B4769A9-AE0D-4222-82CA-66529D48F135}" destId="{2BB9F3E0-729D-4739-A58F-F18484643DC0}" srcOrd="0" destOrd="0" parTransId="{72AE05CA-2D76-48CF-916F-7E679DBFB6BC}" sibTransId="{5B774D56-4253-4A1F-98E7-4E1D817F71A6}"/>
    <dgm:cxn modelId="{DEA6B1E4-8AA0-4EA2-B5FE-A90A7F427C4C}" type="presOf" srcId="{089999D0-2B3C-4333-A38D-BA03EA411999}" destId="{19C0ADF6-9243-4DD9-ADE6-6377AD7E8F9F}" srcOrd="0" destOrd="0" presId="urn:microsoft.com/office/officeart/2005/8/layout/lProcess3"/>
    <dgm:cxn modelId="{8E14C2ED-4C83-4FB3-A0F3-F5C220ABDF60}" srcId="{D67E3D1B-221E-4D95-8F6E-AEF0385A7255}" destId="{4EEFC54E-06DF-41F5-AFB4-D75E4AA71665}" srcOrd="1" destOrd="0" parTransId="{B8BEF66C-99C2-4377-B425-B9EDC7EC2DBA}" sibTransId="{B67D97A2-D3C9-403C-B355-F971A3F70A2E}"/>
    <dgm:cxn modelId="{CDC21357-2102-48AE-9E83-879A758032C8}" type="presParOf" srcId="{AE9457D8-80FB-422C-84DD-6118754EE186}" destId="{F73E7B30-DD12-42EF-A727-D74E33C0F5C9}" srcOrd="0" destOrd="0" presId="urn:microsoft.com/office/officeart/2005/8/layout/lProcess3"/>
    <dgm:cxn modelId="{8E221EB2-7B82-47E6-8F73-FA4358C10B5D}" type="presParOf" srcId="{F73E7B30-DD12-42EF-A727-D74E33C0F5C9}" destId="{90069A9F-2D6F-4C23-9F90-1CDB50DBAAA0}" srcOrd="0" destOrd="0" presId="urn:microsoft.com/office/officeart/2005/8/layout/lProcess3"/>
    <dgm:cxn modelId="{BB2A0C12-438D-4187-AC83-71E041D204A4}" type="presParOf" srcId="{F73E7B30-DD12-42EF-A727-D74E33C0F5C9}" destId="{15CEA000-D744-41B0-9598-0CC3BF316A9D}" srcOrd="1" destOrd="0" presId="urn:microsoft.com/office/officeart/2005/8/layout/lProcess3"/>
    <dgm:cxn modelId="{B9D17854-2494-4068-A272-7D86D521CCD7}" type="presParOf" srcId="{F73E7B30-DD12-42EF-A727-D74E33C0F5C9}" destId="{6D44466B-A4FA-49AE-A747-97E680F2EE8F}" srcOrd="2" destOrd="0" presId="urn:microsoft.com/office/officeart/2005/8/layout/lProcess3"/>
    <dgm:cxn modelId="{83F3309D-1138-48B2-B7BC-ACE5630056A2}" type="presParOf" srcId="{F73E7B30-DD12-42EF-A727-D74E33C0F5C9}" destId="{19315DDE-1B9C-41EE-8B71-8D130609320A}" srcOrd="3" destOrd="0" presId="urn:microsoft.com/office/officeart/2005/8/layout/lProcess3"/>
    <dgm:cxn modelId="{518F46BB-099C-40F1-B992-1763BF4E542E}" type="presParOf" srcId="{F73E7B30-DD12-42EF-A727-D74E33C0F5C9}" destId="{19C0ADF6-9243-4DD9-ADE6-6377AD7E8F9F}" srcOrd="4" destOrd="0" presId="urn:microsoft.com/office/officeart/2005/8/layout/lProcess3"/>
    <dgm:cxn modelId="{0F773599-5EE0-42A8-BE7F-E40891883F6D}" type="presParOf" srcId="{AE9457D8-80FB-422C-84DD-6118754EE186}" destId="{09D34BA9-DBB8-464B-B2A0-71BE44234CED}" srcOrd="1" destOrd="0" presId="urn:microsoft.com/office/officeart/2005/8/layout/lProcess3"/>
    <dgm:cxn modelId="{CBCC7D03-0584-4DA0-8F15-33772DE6EB57}" type="presParOf" srcId="{AE9457D8-80FB-422C-84DD-6118754EE186}" destId="{F27A7A6E-4A39-4F48-A2AE-942786568FE6}" srcOrd="2" destOrd="0" presId="urn:microsoft.com/office/officeart/2005/8/layout/lProcess3"/>
    <dgm:cxn modelId="{F445CEDA-9CA9-4640-8602-8AC2E4EA0F80}" type="presParOf" srcId="{F27A7A6E-4A39-4F48-A2AE-942786568FE6}" destId="{56BEB2B6-37D2-4BB5-ACA1-43E929761B98}" srcOrd="0" destOrd="0" presId="urn:microsoft.com/office/officeart/2005/8/layout/lProcess3"/>
    <dgm:cxn modelId="{213C3ECE-6AA4-4245-B03B-0A877634BAED}" type="presParOf" srcId="{F27A7A6E-4A39-4F48-A2AE-942786568FE6}" destId="{0C618ED7-0EE1-4ED2-BF72-1B712703CDB0}" srcOrd="1" destOrd="0" presId="urn:microsoft.com/office/officeart/2005/8/layout/lProcess3"/>
    <dgm:cxn modelId="{A5DA78EC-9DE8-41CC-90F1-7B83CF8451F5}" type="presParOf" srcId="{F27A7A6E-4A39-4F48-A2AE-942786568FE6}" destId="{581D9343-E237-4F71-979C-A0C5C75497C1}" srcOrd="2" destOrd="0" presId="urn:microsoft.com/office/officeart/2005/8/layout/lProcess3"/>
    <dgm:cxn modelId="{91059B58-8C74-4793-8A08-7E18617469A6}" type="presParOf" srcId="{F27A7A6E-4A39-4F48-A2AE-942786568FE6}" destId="{5FF81DDE-7F55-4DE3-806C-750E79E1A53B}" srcOrd="3" destOrd="0" presId="urn:microsoft.com/office/officeart/2005/8/layout/lProcess3"/>
    <dgm:cxn modelId="{85F3BD15-67EC-47D9-9E2B-B8F76746500A}" type="presParOf" srcId="{F27A7A6E-4A39-4F48-A2AE-942786568FE6}" destId="{A1044FDB-3A85-4D69-96F7-3911F1618CD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6F446B-1F04-47AB-B0D5-9BC02919071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16A1D35-7D42-4F34-93C0-B9EC91999142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10000"/>
                </a:schemeClr>
              </a:solidFill>
            </a:rPr>
            <a:t>история</a:t>
          </a:r>
        </a:p>
      </dgm:t>
    </dgm:pt>
    <dgm:pt modelId="{CEF5FD3C-AA0D-4206-8B38-82F0296E6DFB}" type="parTrans" cxnId="{2B315F44-834F-4459-A26C-3F10E986BB11}">
      <dgm:prSet/>
      <dgm:spPr/>
      <dgm:t>
        <a:bodyPr/>
        <a:lstStyle/>
        <a:p>
          <a:endParaRPr lang="ru-RU"/>
        </a:p>
      </dgm:t>
    </dgm:pt>
    <dgm:pt modelId="{C9645D59-C7EC-4587-80BC-5F777985AEB6}" type="sibTrans" cxnId="{2B315F44-834F-4459-A26C-3F10E986BB11}">
      <dgm:prSet/>
      <dgm:spPr/>
      <dgm:t>
        <a:bodyPr/>
        <a:lstStyle/>
        <a:p>
          <a:endParaRPr lang="ru-RU"/>
        </a:p>
      </dgm:t>
    </dgm:pt>
    <dgm:pt modelId="{961BF698-AB38-4A6E-B2D0-1C8D43FA57FB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10000"/>
                </a:schemeClr>
              </a:solidFill>
            </a:rPr>
            <a:t>анекдот</a:t>
          </a:r>
        </a:p>
      </dgm:t>
    </dgm:pt>
    <dgm:pt modelId="{466E9D90-C799-4D91-9E82-805280A686CD}" type="parTrans" cxnId="{E986B606-6648-4852-BFEE-2086C12EDAC8}">
      <dgm:prSet/>
      <dgm:spPr/>
      <dgm:t>
        <a:bodyPr/>
        <a:lstStyle/>
        <a:p>
          <a:endParaRPr lang="ru-RU"/>
        </a:p>
      </dgm:t>
    </dgm:pt>
    <dgm:pt modelId="{2C7B032A-FA42-47BA-94DB-78FA9594E0C7}" type="sibTrans" cxnId="{E986B606-6648-4852-BFEE-2086C12EDAC8}">
      <dgm:prSet/>
      <dgm:spPr/>
      <dgm:t>
        <a:bodyPr/>
        <a:lstStyle/>
        <a:p>
          <a:endParaRPr lang="ru-RU"/>
        </a:p>
      </dgm:t>
    </dgm:pt>
    <dgm:pt modelId="{9161D63F-5D80-410A-B77E-E58A45362914}">
      <dgm:prSet phldrT="[Текст]"/>
      <dgm:spPr/>
      <dgm:t>
        <a:bodyPr/>
        <a:lstStyle/>
        <a:p>
          <a:r>
            <a:rPr lang="ru-RU" dirty="0">
              <a:solidFill>
                <a:schemeClr val="accent4">
                  <a:lumMod val="10000"/>
                </a:schemeClr>
              </a:solidFill>
            </a:rPr>
            <a:t>тост</a:t>
          </a:r>
        </a:p>
      </dgm:t>
    </dgm:pt>
    <dgm:pt modelId="{752D49CB-4E92-45AD-8F87-2C37CF3521A9}" type="parTrans" cxnId="{3E178565-761E-4B58-BA60-CD242BE90EB2}">
      <dgm:prSet/>
      <dgm:spPr/>
      <dgm:t>
        <a:bodyPr/>
        <a:lstStyle/>
        <a:p>
          <a:endParaRPr lang="ru-RU"/>
        </a:p>
      </dgm:t>
    </dgm:pt>
    <dgm:pt modelId="{B6199F16-49E7-4B08-9C5B-C5F8371972F6}" type="sibTrans" cxnId="{3E178565-761E-4B58-BA60-CD242BE90EB2}">
      <dgm:prSet/>
      <dgm:spPr/>
      <dgm:t>
        <a:bodyPr/>
        <a:lstStyle/>
        <a:p>
          <a:endParaRPr lang="ru-RU"/>
        </a:p>
      </dgm:t>
    </dgm:pt>
    <dgm:pt modelId="{05B3E3E7-DC59-4605-A54A-2834FFEC889F}" type="pres">
      <dgm:prSet presAssocID="{D26F446B-1F04-47AB-B0D5-9BC02919071B}" presName="compositeShape" presStyleCnt="0">
        <dgm:presLayoutVars>
          <dgm:chMax val="7"/>
          <dgm:dir/>
          <dgm:resizeHandles val="exact"/>
        </dgm:presLayoutVars>
      </dgm:prSet>
      <dgm:spPr/>
    </dgm:pt>
    <dgm:pt modelId="{AF10B111-E563-4550-88F9-033EE4157454}" type="pres">
      <dgm:prSet presAssocID="{616A1D35-7D42-4F34-93C0-B9EC91999142}" presName="circ1" presStyleLbl="vennNode1" presStyleIdx="0" presStyleCnt="3"/>
      <dgm:spPr/>
    </dgm:pt>
    <dgm:pt modelId="{2660E094-3554-4E44-83FE-61B360ADCC50}" type="pres">
      <dgm:prSet presAssocID="{616A1D35-7D42-4F34-93C0-B9EC919991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2C38CB-0053-4F8A-B010-0F9211489042}" type="pres">
      <dgm:prSet presAssocID="{961BF698-AB38-4A6E-B2D0-1C8D43FA57FB}" presName="circ2" presStyleLbl="vennNode1" presStyleIdx="1" presStyleCnt="3"/>
      <dgm:spPr/>
    </dgm:pt>
    <dgm:pt modelId="{FB9BF61D-5FAD-4200-B234-649F5A455E4F}" type="pres">
      <dgm:prSet presAssocID="{961BF698-AB38-4A6E-B2D0-1C8D43FA57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6A5FC7-BED4-4AF0-A3AF-4E1A4EA65A90}" type="pres">
      <dgm:prSet presAssocID="{9161D63F-5D80-410A-B77E-E58A45362914}" presName="circ3" presStyleLbl="vennNode1" presStyleIdx="2" presStyleCnt="3"/>
      <dgm:spPr/>
    </dgm:pt>
    <dgm:pt modelId="{CC78C455-F523-4C45-B0D8-32F802ACA823}" type="pres">
      <dgm:prSet presAssocID="{9161D63F-5D80-410A-B77E-E58A453629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DB5BF05-FF4D-4616-8A68-2BD09A4C9520}" type="presOf" srcId="{961BF698-AB38-4A6E-B2D0-1C8D43FA57FB}" destId="{DD2C38CB-0053-4F8A-B010-0F9211489042}" srcOrd="0" destOrd="0" presId="urn:microsoft.com/office/officeart/2005/8/layout/venn1"/>
    <dgm:cxn modelId="{E986B606-6648-4852-BFEE-2086C12EDAC8}" srcId="{D26F446B-1F04-47AB-B0D5-9BC02919071B}" destId="{961BF698-AB38-4A6E-B2D0-1C8D43FA57FB}" srcOrd="1" destOrd="0" parTransId="{466E9D90-C799-4D91-9E82-805280A686CD}" sibTransId="{2C7B032A-FA42-47BA-94DB-78FA9594E0C7}"/>
    <dgm:cxn modelId="{BB1ADE2A-12E4-4138-B021-56042AFE0A6D}" type="presOf" srcId="{D26F446B-1F04-47AB-B0D5-9BC02919071B}" destId="{05B3E3E7-DC59-4605-A54A-2834FFEC889F}" srcOrd="0" destOrd="0" presId="urn:microsoft.com/office/officeart/2005/8/layout/venn1"/>
    <dgm:cxn modelId="{FEA4F92C-A7F4-4FC8-833D-219157A4F963}" type="presOf" srcId="{9161D63F-5D80-410A-B77E-E58A45362914}" destId="{CC78C455-F523-4C45-B0D8-32F802ACA823}" srcOrd="1" destOrd="0" presId="urn:microsoft.com/office/officeart/2005/8/layout/venn1"/>
    <dgm:cxn modelId="{2B315F44-834F-4459-A26C-3F10E986BB11}" srcId="{D26F446B-1F04-47AB-B0D5-9BC02919071B}" destId="{616A1D35-7D42-4F34-93C0-B9EC91999142}" srcOrd="0" destOrd="0" parTransId="{CEF5FD3C-AA0D-4206-8B38-82F0296E6DFB}" sibTransId="{C9645D59-C7EC-4587-80BC-5F777985AEB6}"/>
    <dgm:cxn modelId="{3E178565-761E-4B58-BA60-CD242BE90EB2}" srcId="{D26F446B-1F04-47AB-B0D5-9BC02919071B}" destId="{9161D63F-5D80-410A-B77E-E58A45362914}" srcOrd="2" destOrd="0" parTransId="{752D49CB-4E92-45AD-8F87-2C37CF3521A9}" sibTransId="{B6199F16-49E7-4B08-9C5B-C5F8371972F6}"/>
    <dgm:cxn modelId="{46123783-A118-411D-B997-B1EC1E4C8DFE}" type="presOf" srcId="{9161D63F-5D80-410A-B77E-E58A45362914}" destId="{2B6A5FC7-BED4-4AF0-A3AF-4E1A4EA65A90}" srcOrd="0" destOrd="0" presId="urn:microsoft.com/office/officeart/2005/8/layout/venn1"/>
    <dgm:cxn modelId="{35F0BABE-8EDF-4DC3-A600-7D484475C146}" type="presOf" srcId="{616A1D35-7D42-4F34-93C0-B9EC91999142}" destId="{2660E094-3554-4E44-83FE-61B360ADCC50}" srcOrd="1" destOrd="0" presId="urn:microsoft.com/office/officeart/2005/8/layout/venn1"/>
    <dgm:cxn modelId="{C3E22FD4-E1D4-41CC-8ABC-2E97B59B5E8B}" type="presOf" srcId="{616A1D35-7D42-4F34-93C0-B9EC91999142}" destId="{AF10B111-E563-4550-88F9-033EE4157454}" srcOrd="0" destOrd="0" presId="urn:microsoft.com/office/officeart/2005/8/layout/venn1"/>
    <dgm:cxn modelId="{837B2FE8-F878-4413-BE42-69A8BE11DF25}" type="presOf" srcId="{961BF698-AB38-4A6E-B2D0-1C8D43FA57FB}" destId="{FB9BF61D-5FAD-4200-B234-649F5A455E4F}" srcOrd="1" destOrd="0" presId="urn:microsoft.com/office/officeart/2005/8/layout/venn1"/>
    <dgm:cxn modelId="{1AABDD73-7E8E-4433-8B77-36DD29DAA2E6}" type="presParOf" srcId="{05B3E3E7-DC59-4605-A54A-2834FFEC889F}" destId="{AF10B111-E563-4550-88F9-033EE4157454}" srcOrd="0" destOrd="0" presId="urn:microsoft.com/office/officeart/2005/8/layout/venn1"/>
    <dgm:cxn modelId="{E3054CCC-F489-4B62-8FCC-2ABC1738DDD3}" type="presParOf" srcId="{05B3E3E7-DC59-4605-A54A-2834FFEC889F}" destId="{2660E094-3554-4E44-83FE-61B360ADCC50}" srcOrd="1" destOrd="0" presId="urn:microsoft.com/office/officeart/2005/8/layout/venn1"/>
    <dgm:cxn modelId="{DBE8EF82-4376-4FF2-913B-EE40B3723642}" type="presParOf" srcId="{05B3E3E7-DC59-4605-A54A-2834FFEC889F}" destId="{DD2C38CB-0053-4F8A-B010-0F9211489042}" srcOrd="2" destOrd="0" presId="urn:microsoft.com/office/officeart/2005/8/layout/venn1"/>
    <dgm:cxn modelId="{FEA33C91-5963-4CC2-A565-C459A2F3DEBE}" type="presParOf" srcId="{05B3E3E7-DC59-4605-A54A-2834FFEC889F}" destId="{FB9BF61D-5FAD-4200-B234-649F5A455E4F}" srcOrd="3" destOrd="0" presId="urn:microsoft.com/office/officeart/2005/8/layout/venn1"/>
    <dgm:cxn modelId="{843E8913-4573-4064-BF80-0A1DBC27C6E6}" type="presParOf" srcId="{05B3E3E7-DC59-4605-A54A-2834FFEC889F}" destId="{2B6A5FC7-BED4-4AF0-A3AF-4E1A4EA65A90}" srcOrd="4" destOrd="0" presId="urn:microsoft.com/office/officeart/2005/8/layout/venn1"/>
    <dgm:cxn modelId="{A21840D5-A0ED-4412-8ADE-8B5C82C60D12}" type="presParOf" srcId="{05B3E3E7-DC59-4605-A54A-2834FFEC889F}" destId="{CC78C455-F523-4C45-B0D8-32F802ACA82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4FF9B-FCC8-4986-A22B-6A0359B7A23B}">
      <dsp:nvSpPr>
        <dsp:cNvPr id="0" name=""/>
        <dsp:cNvSpPr/>
      </dsp:nvSpPr>
      <dsp:spPr>
        <a:xfrm>
          <a:off x="649714" y="0"/>
          <a:ext cx="7363433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35DEE-AE49-4356-B5C8-00BE7DB9B159}">
      <dsp:nvSpPr>
        <dsp:cNvPr id="0" name=""/>
        <dsp:cNvSpPr/>
      </dsp:nvSpPr>
      <dsp:spPr>
        <a:xfrm>
          <a:off x="7032" y="1576975"/>
          <a:ext cx="2070516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Информационная </a:t>
          </a:r>
        </a:p>
      </dsp:txBody>
      <dsp:txXfrm>
        <a:off x="108106" y="1678049"/>
        <a:ext cx="1868368" cy="1900485"/>
      </dsp:txXfrm>
    </dsp:sp>
    <dsp:sp modelId="{037B6237-A2E5-46C2-9214-E2A2839C1FB1}">
      <dsp:nvSpPr>
        <dsp:cNvPr id="0" name=""/>
        <dsp:cNvSpPr/>
      </dsp:nvSpPr>
      <dsp:spPr>
        <a:xfrm>
          <a:off x="2199792" y="1576975"/>
          <a:ext cx="2070516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Этикетная </a:t>
          </a:r>
        </a:p>
      </dsp:txBody>
      <dsp:txXfrm>
        <a:off x="2300866" y="1678049"/>
        <a:ext cx="1868368" cy="1900485"/>
      </dsp:txXfrm>
    </dsp:sp>
    <dsp:sp modelId="{6A9B667F-B68D-4454-B068-6A8539AA4113}">
      <dsp:nvSpPr>
        <dsp:cNvPr id="0" name=""/>
        <dsp:cNvSpPr/>
      </dsp:nvSpPr>
      <dsp:spPr>
        <a:xfrm>
          <a:off x="4392553" y="1576975"/>
          <a:ext cx="2070516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Развлекательная </a:t>
          </a:r>
        </a:p>
      </dsp:txBody>
      <dsp:txXfrm>
        <a:off x="4493627" y="1678049"/>
        <a:ext cx="1868368" cy="1900485"/>
      </dsp:txXfrm>
    </dsp:sp>
    <dsp:sp modelId="{399E473D-8B07-493E-B82B-97031E26480D}">
      <dsp:nvSpPr>
        <dsp:cNvPr id="0" name=""/>
        <dsp:cNvSpPr/>
      </dsp:nvSpPr>
      <dsp:spPr>
        <a:xfrm>
          <a:off x="6585314" y="1576975"/>
          <a:ext cx="2070516" cy="2102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Убеждающая </a:t>
          </a:r>
        </a:p>
      </dsp:txBody>
      <dsp:txXfrm>
        <a:off x="6686388" y="1678049"/>
        <a:ext cx="1868368" cy="1900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69A9F-2D6F-4C23-9F90-1CDB50DBAAA0}">
      <dsp:nvSpPr>
        <dsp:cNvPr id="0" name=""/>
        <dsp:cNvSpPr/>
      </dsp:nvSpPr>
      <dsp:spPr>
        <a:xfrm>
          <a:off x="1031793" y="761"/>
          <a:ext cx="2129071" cy="851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научный доклад</a:t>
          </a:r>
          <a:endParaRPr lang="ru-RU" sz="26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1457607" y="761"/>
        <a:ext cx="1277443" cy="851628"/>
      </dsp:txXfrm>
    </dsp:sp>
    <dsp:sp modelId="{6D44466B-A4FA-49AE-A747-97E680F2EE8F}">
      <dsp:nvSpPr>
        <dsp:cNvPr id="0" name=""/>
        <dsp:cNvSpPr/>
      </dsp:nvSpPr>
      <dsp:spPr>
        <a:xfrm>
          <a:off x="2884085" y="73149"/>
          <a:ext cx="1881426" cy="7068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сообщение</a:t>
          </a:r>
          <a:endParaRPr lang="ru-RU" sz="16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237511" y="73149"/>
        <a:ext cx="1174575" cy="706851"/>
      </dsp:txXfrm>
    </dsp:sp>
    <dsp:sp modelId="{19C0ADF6-9243-4DD9-ADE6-6377AD7E8F9F}">
      <dsp:nvSpPr>
        <dsp:cNvPr id="0" name=""/>
        <dsp:cNvSpPr/>
      </dsp:nvSpPr>
      <dsp:spPr>
        <a:xfrm>
          <a:off x="4518114" y="73149"/>
          <a:ext cx="2040044" cy="7068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лекция</a:t>
          </a:r>
          <a:endParaRPr lang="ru-RU" sz="18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871540" y="73149"/>
        <a:ext cx="1333193" cy="706851"/>
      </dsp:txXfrm>
    </dsp:sp>
    <dsp:sp modelId="{56BEB2B6-37D2-4BB5-ACA1-43E929761B98}">
      <dsp:nvSpPr>
        <dsp:cNvPr id="0" name=""/>
        <dsp:cNvSpPr/>
      </dsp:nvSpPr>
      <dsp:spPr>
        <a:xfrm>
          <a:off x="1031793" y="971617"/>
          <a:ext cx="2129071" cy="8516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монолог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600" kern="1200" dirty="0"/>
        </a:p>
      </dsp:txBody>
      <dsp:txXfrm>
        <a:off x="1457607" y="971617"/>
        <a:ext cx="1277443" cy="851628"/>
      </dsp:txXfrm>
    </dsp:sp>
    <dsp:sp modelId="{581D9343-E237-4F71-979C-A0C5C75497C1}">
      <dsp:nvSpPr>
        <dsp:cNvPr id="0" name=""/>
        <dsp:cNvSpPr/>
      </dsp:nvSpPr>
      <dsp:spPr>
        <a:xfrm>
          <a:off x="2884085" y="1044005"/>
          <a:ext cx="1980615" cy="7068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рассказ</a:t>
          </a:r>
          <a:endParaRPr lang="ru-RU" sz="18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3237511" y="1044005"/>
        <a:ext cx="1273764" cy="706851"/>
      </dsp:txXfrm>
    </dsp:sp>
    <dsp:sp modelId="{A1044FDB-3A85-4D69-96F7-3911F1618CDE}">
      <dsp:nvSpPr>
        <dsp:cNvPr id="0" name=""/>
        <dsp:cNvSpPr/>
      </dsp:nvSpPr>
      <dsp:spPr>
        <a:xfrm>
          <a:off x="4617303" y="1044005"/>
          <a:ext cx="2109510" cy="7068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ответ студента на занятии</a:t>
          </a:r>
          <a:endParaRPr lang="ru-RU" sz="1700" kern="1200" dirty="0">
            <a:solidFill>
              <a:schemeClr val="accent4">
                <a:lumMod val="10000"/>
              </a:schemeClr>
            </a:solidFill>
          </a:endParaRPr>
        </a:p>
      </dsp:txBody>
      <dsp:txXfrm>
        <a:off x="4970729" y="1044005"/>
        <a:ext cx="1402659" cy="7068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0B111-E563-4550-88F9-033EE4157454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accent4">
                  <a:lumMod val="10000"/>
                </a:schemeClr>
              </a:solidFill>
            </a:rPr>
            <a:t>история</a:t>
          </a:r>
        </a:p>
      </dsp:txBody>
      <dsp:txXfrm>
        <a:off x="2153920" y="477519"/>
        <a:ext cx="1788160" cy="1097280"/>
      </dsp:txXfrm>
    </dsp:sp>
    <dsp:sp modelId="{DD2C38CB-0053-4F8A-B010-0F9211489042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accent4">
                  <a:lumMod val="10000"/>
                </a:schemeClr>
              </a:solidFill>
            </a:rPr>
            <a:t>анекдот</a:t>
          </a:r>
        </a:p>
      </dsp:txBody>
      <dsp:txXfrm>
        <a:off x="3454400" y="2204720"/>
        <a:ext cx="1463040" cy="1341120"/>
      </dsp:txXfrm>
    </dsp:sp>
    <dsp:sp modelId="{2B6A5FC7-BED4-4AF0-A3AF-4E1A4EA65A90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accent4">
                  <a:lumMod val="10000"/>
                </a:schemeClr>
              </a:solidFill>
            </a:rPr>
            <a:t>тост</a:t>
          </a: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4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5C2CFD9-DAB2-4A79-B14E-4A48C7F7C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48D9-3187-48EA-8958-8F7532115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47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F55A9-E8B7-4F19-AB61-4C7F45419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18E7-42DD-4FC4-9E37-F64B0A645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4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C1B75-CF4B-470B-8CE7-ED3F2CB6D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2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0031C-3A9A-4DA8-BEE1-88BF89B21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0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E448-B139-45F8-8308-5CDF9D2C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5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447E9-8632-4D73-A40D-A16217648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0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7F7-23C3-487D-8BAD-0E1F26A52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9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17A9-7485-4A53-ABFA-8B7B36E7D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2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5776E-0608-4A7A-91D4-9D76BB908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2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22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23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24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44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4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44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5FD14826-0528-4F4C-9C9F-80AF2B018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4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63008A-03C9-499D-96D6-8D7085572F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60648"/>
            <a:ext cx="8153400" cy="990600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Times New Roman" panose="02020603050405020304" pitchFamily="18" charset="0"/>
              </a:rPr>
              <a:t>Тема 3. Искусство публичной речи. </a:t>
            </a:r>
            <a:endParaRPr lang="ru-RU" altLang="ru-RU" sz="40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E942E3A-D0D9-4853-8E1A-D052741BA5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772816"/>
            <a:ext cx="8659688" cy="4267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1. Понятие публичного выступления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ru-RU" altLang="ru-RU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2. Правила успешного публичного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ru-RU" altLang="ru-RU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выступления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ru-RU" altLang="ru-RU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3. Ошибки публичного выступления</a:t>
            </a:r>
          </a:p>
          <a:p>
            <a:pPr marL="609600" indent="-609600" eaLnBrk="1" hangingPunct="1">
              <a:lnSpc>
                <a:spcPct val="150000"/>
              </a:lnSpc>
            </a:pPr>
            <a:endParaRPr lang="ru-RU" altLang="ru-RU" sz="2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8650" y="4603270"/>
            <a:ext cx="7408445" cy="98790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3507832"/>
            <a:ext cx="7408445" cy="88670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650" y="2226469"/>
            <a:ext cx="7408445" cy="932439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effectLst/>
                <a:latin typeface="+mn-lt"/>
              </a:rPr>
              <a:t>Как подготовить речь?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35399"/>
            <a:ext cx="7886700" cy="3263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выявите для себя </a:t>
            </a:r>
            <a:r>
              <a:rPr lang="ru-RU" sz="25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5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поймите для чего вы выходите выступать перед аудиторией, а также определите главную идею, которую вы пронесете через все выступление</a:t>
            </a:r>
          </a:p>
          <a:p>
            <a:pPr marL="0" indent="0" algn="just">
              <a:buNone/>
            </a:pPr>
            <a:endParaRPr lang="ru-RU" sz="25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Сделайте, так называемый, </a:t>
            </a:r>
            <a:r>
              <a:rPr lang="ru-RU" sz="25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«каркас», </a:t>
            </a:r>
            <a:r>
              <a:rPr lang="ru-RU" sz="25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будет включать в себя ключевые слова и тезисы, план и структуру будущей речи</a:t>
            </a:r>
          </a:p>
          <a:p>
            <a:pPr marL="0" indent="0" algn="just">
              <a:buNone/>
            </a:pPr>
            <a:endParaRPr lang="ru-RU" sz="25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наращивать «мускулы»:</a:t>
            </a:r>
            <a:br>
              <a:rPr lang="ru-RU" sz="25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 текст выступления историями из жизни, цитатами великих людей, подготовьте яркие графики и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268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332656"/>
            <a:ext cx="8540750" cy="1143000"/>
          </a:xfrm>
        </p:spPr>
        <p:txBody>
          <a:bodyPr/>
          <a:lstStyle/>
          <a:p>
            <a:r>
              <a:rPr lang="ru-RU" sz="4000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0580" r="-4087" b="15750"/>
          <a:stretch/>
        </p:blipFill>
        <p:spPr>
          <a:xfrm>
            <a:off x="628649" y="2420888"/>
            <a:ext cx="821372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760" y="2936959"/>
            <a:ext cx="5029200" cy="4264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750520"/>
                </a:solidFill>
              </a:rPr>
              <a:t>Будьте уверенны в себе и улыбайтесь</a:t>
            </a:r>
          </a:p>
        </p:txBody>
      </p:sp>
    </p:spTree>
    <p:extLst>
      <p:ext uri="{BB962C8B-B14F-4D97-AF65-F5344CB8AC3E}">
        <p14:creationId xmlns:p14="http://schemas.microsoft.com/office/powerpoint/2010/main" val="37868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5088"/>
          <a:stretch/>
        </p:blipFill>
        <p:spPr>
          <a:xfrm>
            <a:off x="656448" y="2276872"/>
            <a:ext cx="773197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40750" cy="1143000"/>
          </a:xfrm>
        </p:spPr>
        <p:txBody>
          <a:bodyPr/>
          <a:lstStyle/>
          <a:p>
            <a:r>
              <a:rPr lang="ru-RU" sz="4000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sz="4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537" y="2400604"/>
            <a:ext cx="38298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>
                <a:solidFill>
                  <a:schemeClr val="bg1"/>
                </a:solidFill>
              </a:rPr>
              <a:t>Контролируйте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15793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7" b="7622"/>
          <a:stretch/>
        </p:blipFill>
        <p:spPr>
          <a:xfrm>
            <a:off x="378519" y="2047568"/>
            <a:ext cx="8463856" cy="458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1252" y="227687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средства </a:t>
            </a:r>
            <a:r>
              <a:rPr lang="ru-RU" sz="28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неверабального</a:t>
            </a: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392581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b="22714"/>
          <a:stretch/>
        </p:blipFill>
        <p:spPr>
          <a:xfrm>
            <a:off x="395536" y="1916832"/>
            <a:ext cx="8540750" cy="450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38809" y="1988840"/>
            <a:ext cx="5054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5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доброжелательны и спокойны</a:t>
            </a:r>
          </a:p>
        </p:txBody>
      </p:sp>
    </p:spTree>
    <p:extLst>
      <p:ext uri="{BB962C8B-B14F-4D97-AF65-F5344CB8AC3E}">
        <p14:creationId xmlns:p14="http://schemas.microsoft.com/office/powerpoint/2010/main" val="6274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5" b="19215"/>
          <a:stretch/>
        </p:blipFill>
        <p:spPr>
          <a:xfrm>
            <a:off x="301625" y="1916832"/>
            <a:ext cx="8590855" cy="456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32756" y="2060848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5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переживайте </a:t>
            </a:r>
            <a:br>
              <a:rPr lang="ru-RU" sz="2800" dirty="0">
                <a:solidFill>
                  <a:srgbClr val="75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505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случившихся неожиданностях</a:t>
            </a:r>
          </a:p>
        </p:txBody>
      </p:sp>
    </p:spTree>
    <p:extLst>
      <p:ext uri="{BB962C8B-B14F-4D97-AF65-F5344CB8AC3E}">
        <p14:creationId xmlns:p14="http://schemas.microsoft.com/office/powerpoint/2010/main" val="27758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ED5D5-443B-4629-A0F2-3D37100A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90B4CE-EB77-4C93-9509-4330BD6E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6206"/>
            <a:ext cx="7920880" cy="490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11F90-E818-4E99-BACC-BEB5D407F041}"/>
              </a:ext>
            </a:extLst>
          </p:cNvPr>
          <p:cNvSpPr txBox="1"/>
          <p:nvPr/>
        </p:nvSpPr>
        <p:spPr>
          <a:xfrm>
            <a:off x="1835696" y="191683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Просите обратную связь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4DC7D0-8D7E-4D3C-AC03-9359FCA1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5C917C-39A1-44BF-B077-A3DAE35892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3"/>
            <a:ext cx="7848872" cy="47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1E6BEE-4174-485F-8E2A-9EBD6B4F1BF0}"/>
              </a:ext>
            </a:extLst>
          </p:cNvPr>
          <p:cNvSpPr txBox="1"/>
          <p:nvPr/>
        </p:nvSpPr>
        <p:spPr>
          <a:xfrm>
            <a:off x="1475656" y="193467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Анализируйте свои выступления </a:t>
            </a:r>
          </a:p>
        </p:txBody>
      </p:sp>
    </p:spTree>
    <p:extLst>
      <p:ext uri="{BB962C8B-B14F-4D97-AF65-F5344CB8AC3E}">
        <p14:creationId xmlns:p14="http://schemas.microsoft.com/office/powerpoint/2010/main" val="42576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4DB54-00E2-4F4B-8715-2FDA53A2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50520"/>
                </a:solidFill>
                <a:latin typeface="+mn-lt"/>
              </a:rPr>
              <a:t>ТОП-8 СОВЕТОВ ДЛЯ УСПЕШНОГО ВЫСТУПЛЕНИЯ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E130725-2703-463D-9F60-45D8DFC75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24106"/>
            <a:ext cx="6424552" cy="432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7D6C6E-3C7C-4D99-82E0-E84F7D875A6E}"/>
              </a:ext>
            </a:extLst>
          </p:cNvPr>
          <p:cNvSpPr txBox="1"/>
          <p:nvPr/>
        </p:nvSpPr>
        <p:spPr>
          <a:xfrm>
            <a:off x="4427984" y="212410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Готовьтесь к вопросам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477B8C3-166C-41C5-A4A1-4DB8251B779F}"/>
              </a:ext>
            </a:extLst>
          </p:cNvPr>
          <p:cNvSpPr/>
          <p:nvPr/>
        </p:nvSpPr>
        <p:spPr>
          <a:xfrm>
            <a:off x="301625" y="2852936"/>
            <a:ext cx="2326159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Применительные</a:t>
            </a:r>
            <a:r>
              <a:rPr lang="ru-RU" dirty="0"/>
              <a:t>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499EA802-BD75-4BE7-926B-785250535C23}"/>
              </a:ext>
            </a:extLst>
          </p:cNvPr>
          <p:cNvSpPr/>
          <p:nvPr/>
        </p:nvSpPr>
        <p:spPr>
          <a:xfrm>
            <a:off x="301623" y="3789040"/>
            <a:ext cx="2326159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Несогласные 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83B5FBB6-41FC-4526-9414-57F2884AF4C4}"/>
              </a:ext>
            </a:extLst>
          </p:cNvPr>
          <p:cNvSpPr/>
          <p:nvPr/>
        </p:nvSpPr>
        <p:spPr>
          <a:xfrm>
            <a:off x="301624" y="4797152"/>
            <a:ext cx="2326159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Дежурные 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A94859E1-1181-4DC4-9B0A-0BD49BD1153E}"/>
              </a:ext>
            </a:extLst>
          </p:cNvPr>
          <p:cNvSpPr/>
          <p:nvPr/>
        </p:nvSpPr>
        <p:spPr>
          <a:xfrm>
            <a:off x="301625" y="5733256"/>
            <a:ext cx="2326159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Провокационные 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E4FFD8E-5750-4211-988A-CC7C51BCF674}"/>
              </a:ext>
            </a:extLst>
          </p:cNvPr>
          <p:cNvSpPr/>
          <p:nvPr/>
        </p:nvSpPr>
        <p:spPr>
          <a:xfrm>
            <a:off x="301622" y="1844824"/>
            <a:ext cx="2326159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Уточняющие </a:t>
            </a:r>
          </a:p>
        </p:txBody>
      </p:sp>
    </p:spTree>
    <p:extLst>
      <p:ext uri="{BB962C8B-B14F-4D97-AF65-F5344CB8AC3E}">
        <p14:creationId xmlns:p14="http://schemas.microsoft.com/office/powerpoint/2010/main" val="23782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124744"/>
            <a:ext cx="7772400" cy="1736725"/>
          </a:xfrm>
        </p:spPr>
        <p:txBody>
          <a:bodyPr/>
          <a:lstStyle/>
          <a:p>
            <a:r>
              <a:rPr lang="ru-RU" dirty="0"/>
              <a:t>3. Ошибки публичного выступления. </a:t>
            </a:r>
          </a:p>
        </p:txBody>
      </p:sp>
    </p:spTree>
    <p:extLst>
      <p:ext uri="{BB962C8B-B14F-4D97-AF65-F5344CB8AC3E}">
        <p14:creationId xmlns:p14="http://schemas.microsoft.com/office/powerpoint/2010/main" val="26574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8A18C-68AE-4B9D-800B-100BA8F42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47" y="84584"/>
            <a:ext cx="8734871" cy="824136"/>
          </a:xfrm>
        </p:spPr>
        <p:txBody>
          <a:bodyPr/>
          <a:lstStyle/>
          <a:p>
            <a:r>
              <a:rPr lang="ru-RU" altLang="ru-RU" sz="4000" b="1" dirty="0">
                <a:latin typeface="Times New Roman" panose="02020603050405020304" pitchFamily="18" charset="0"/>
              </a:rPr>
              <a:t>1. Понятие публичного выступления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46CE51-EDF7-4A67-9954-3376ED949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540750" cy="3989040"/>
          </a:xfrm>
        </p:spPr>
        <p:txBody>
          <a:bodyPr/>
          <a:lstStyle/>
          <a:p>
            <a:pPr marL="0" indent="342900"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800" b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выступление </a:t>
            </a:r>
            <a:r>
              <a:rPr lang="ru-RU" altLang="ru-RU" sz="2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процесс передачи информации, основная цель которого - убедить слушателей в правильности тех или иных положений.</a:t>
            </a:r>
          </a:p>
          <a:p>
            <a:pPr marL="0" indent="342900"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sz="2800" b="0" i="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выступления не следует фокусировать внимание на себе или своей компании. В центре внимания должна </a:t>
            </a:r>
            <a:r>
              <a:rPr lang="ru-RU" sz="2800" b="1" i="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оставаться аудитория, и ее проблемы и интересы</a:t>
            </a:r>
            <a:r>
              <a:rPr lang="ru-RU" sz="2800" b="0" i="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Это имеет значение для всех типов выступлений.</a:t>
            </a:r>
            <a:endParaRPr lang="ru-RU" altLang="ru-RU" sz="2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 eaLnBrk="1" hangingPunct="1">
              <a:spcBef>
                <a:spcPts val="0"/>
              </a:spcBef>
              <a:buFontTx/>
              <a:buNone/>
            </a:pPr>
            <a:endParaRPr lang="ru-RU" altLang="ru-RU" sz="2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9411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5516" y="86021"/>
            <a:ext cx="8712968" cy="175880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3800" b="1" dirty="0"/>
              <a:t>Ошибка 1: Несоответствие.</a:t>
            </a:r>
          </a:p>
          <a:p>
            <a:pPr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8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содержание ваших слов расходится с тоном речи, осанкой и языком тела, публика мгновенно это замечает.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082384" cy="460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536" y="260648"/>
            <a:ext cx="8568952" cy="49022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3000" b="1" dirty="0"/>
              <a:t>Ошибка 2: Оправдания.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начать оправдываться, аудитория может утратить доверие к выступающему.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96744" cy="46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260648"/>
            <a:ext cx="8468742" cy="49736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3600" b="1" dirty="0"/>
              <a:t>Ошибка 3. Извинения</a:t>
            </a:r>
          </a:p>
          <a:p>
            <a:pPr marL="0" algn="just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Начинающие ораторы любят извиняться, предлагая снять с них вину за плохое качество доклада. «Прошу простить меня за... (мой простуженный голос, мой внешний вид, плохое качество слайдов, слишком короткое выступление, слишком длинную речь и т.д. и т.п.)».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4" y="2708920"/>
            <a:ext cx="704078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210211"/>
            <a:ext cx="8540750" cy="1512168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3800" b="1" dirty="0"/>
              <a:t>Ошибка 4: </a:t>
            </a:r>
            <a:r>
              <a:rPr lang="ru-RU" altLang="ru-RU" sz="4000" b="1" dirty="0">
                <a:latin typeface="Times New Roman" panose="02020603050405020304" pitchFamily="18" charset="0"/>
              </a:rPr>
              <a:t>Глаза и брови 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мимику неподготовленному человеку нелегко. </a:t>
            </a:r>
          </a:p>
          <a:p>
            <a:pPr eaLnBrk="1" hangingPunct="1">
              <a:defRPr/>
            </a:pPr>
            <a:endParaRPr lang="ru-RU" sz="3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31" y="2348880"/>
            <a:ext cx="745849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504" y="201577"/>
            <a:ext cx="8928992" cy="208823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dirty="0"/>
              <a:t>Ошибка 5: Подбор слов.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астицы с отрицательным значением могут не восприниматься или пониматься с опозданием. Частое применение конструкций с частицей не может привести к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противоположному эффекту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83253"/>
            <a:ext cx="45365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324544" y="620688"/>
            <a:ext cx="4194175" cy="5003031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000" b="1" dirty="0"/>
              <a:t>Ошибка 6: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4000" b="1" dirty="0"/>
              <a:t>Отсутствие юмора.</a:t>
            </a:r>
          </a:p>
          <a:p>
            <a:pPr eaLnBrk="1" hangingPunct="1">
              <a:buFont typeface="Arial" charset="0"/>
              <a:buNone/>
              <a:defRPr/>
            </a:pPr>
            <a:endParaRPr lang="ru-RU" b="1" dirty="0"/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0192" y="980728"/>
            <a:ext cx="5472608" cy="5648132"/>
          </a:xfrm>
        </p:spPr>
      </p:pic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2" y="116632"/>
            <a:ext cx="8784976" cy="1656184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dirty="0"/>
              <a:t>Ошибка 7: Всезнайство.</a:t>
            </a:r>
            <a:r>
              <a:rPr lang="ru-RU" altLang="ru-RU" sz="28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sz="32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«Не считайте аудиторию глупее вас, иначе вам отплатят той же монетой…»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378050" cy="486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5516" y="188640"/>
            <a:ext cx="8712968" cy="144016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600" b="1" dirty="0"/>
              <a:t>Ошибка 8: Суетливость.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начинающие ораторы начинают торопливо ходить вдоль стены или суетливо вертеть разные предметы в руках. Публика начинает следить за манипуляциями и перестает слушать доклад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Helvetica Neue"/>
              </a:rPr>
              <a:t>. </a:t>
            </a:r>
            <a:endParaRPr lang="ru-RU" sz="2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118D00-8190-4978-8F1E-464EDF05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0" y="2348880"/>
            <a:ext cx="7452320" cy="41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188640"/>
            <a:ext cx="8540750" cy="295232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3600" b="1" dirty="0"/>
              <a:t>Ошибка 9: Монотонность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altLang="ru-RU" sz="36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Чтобы держать публику «в тонусе», необходимо постоянно варьировать громкость и силу своего голоса.</a:t>
            </a:r>
            <a:endParaRPr lang="ru-RU" sz="3600" b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8" y="2741018"/>
            <a:ext cx="7146743" cy="392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6632"/>
            <a:ext cx="8540750" cy="2736304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3400" b="1" dirty="0"/>
              <a:t>Ошибка 10: Отсутствие пауз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Когда нечего сказать - лучше помолчите, пока придут нужные слова. Иногда оратору необходимо время, чтобы подумать.</a:t>
            </a:r>
            <a:endParaRPr lang="ru-RU" b="1" dirty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24878"/>
            <a:ext cx="6624736" cy="441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BCCEA36-5FAE-42F1-9A92-5A7C834A5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512" y="117270"/>
            <a:ext cx="8659688" cy="1999320"/>
          </a:xfrm>
        </p:spPr>
        <p:txBody>
          <a:bodyPr/>
          <a:lstStyle/>
          <a:p>
            <a:pPr indent="457200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500" b="1" u="sng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Оратор</a:t>
            </a:r>
            <a:r>
              <a:rPr lang="ru-RU" altLang="ru-RU" sz="25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</a:rPr>
              <a:t> - мастер публичного выступления, блестяще владеющий языком. Оратор воздействует на слушателей, прежде всего своим красноречием, высокой речевой культурой, </a:t>
            </a:r>
            <a:r>
              <a:rPr lang="ru-RU" altLang="ru-RU" sz="25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словесным мастерством. Такой оратор умеет вести пропаганду убедительно, доходчиво и ярко.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1279B3D-9383-467D-B9AA-5EB0B95E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19" y="2636912"/>
            <a:ext cx="5466928" cy="385779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05D0A6-F122-499C-9E4A-1ADE952A3854}"/>
              </a:ext>
            </a:extLst>
          </p:cNvPr>
          <p:cNvSpPr txBox="1"/>
          <p:nvPr/>
        </p:nvSpPr>
        <p:spPr>
          <a:xfrm>
            <a:off x="118578" y="2564904"/>
            <a:ext cx="38053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342900" eaLnBrk="1" hangingPunct="1">
              <a:spcBef>
                <a:spcPts val="0"/>
              </a:spcBef>
              <a:buFontTx/>
              <a:buNone/>
            </a:pPr>
            <a:r>
              <a:rPr lang="ru-RU" altLang="ru-RU" sz="23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altLang="ru-RU" sz="2300" b="1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оратор</a:t>
            </a:r>
            <a:r>
              <a:rPr lang="ru-RU" altLang="ru-RU" sz="23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42900" eaLnBrk="1" hangingPunct="1">
              <a:spcBef>
                <a:spcPts val="0"/>
              </a:spcBef>
              <a:buFontTx/>
              <a:buNone/>
            </a:pPr>
            <a:r>
              <a:rPr lang="ru-RU" altLang="ru-RU" sz="23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(от латинского </a:t>
            </a:r>
            <a:r>
              <a:rPr lang="ru-RU" altLang="ru-RU" sz="2300" i="1" dirty="0" err="1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orare</a:t>
            </a:r>
            <a:r>
              <a:rPr lang="ru-RU" altLang="ru-RU" sz="23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«говорить») применяется в двух значениях: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3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1.человек, произносящий речь, выступающий публично;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altLang="ru-RU" sz="230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2.человек, умеющий хорошо говорить публично, обладающий даром красноречия, владеющий мастерством слова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651" y="2226468"/>
            <a:ext cx="4623134" cy="24478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5427658" cy="326350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аудитория — будь то пятнадцать человек на деловом совещании или тысяча человек под тентом — хочет, чтобы оратор говорил так же просто, как и в личной беседе, и вообще в той манере, как будто он беседует с одним человеком."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Дейл Карнеги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100000" l="0" r="100000">
                        <a14:foregroundMark x1="44063" y1="87333" x2="62292" y2="95667"/>
                        <a14:foregroundMark x1="51354" y1="75250" x2="49271" y2="6917"/>
                        <a14:foregroundMark x1="5689" y1="94850" x2="90868" y2="66467"/>
                        <a14:foregroundMark x1="74896" y1="33167" x2="77917" y2="35250"/>
                        <a14:foregroundMark x1="68854" y1="23500" x2="73646" y2="34917"/>
                        <a14:foregroundMark x1="70625" y1="22083" x2="74479" y2="35250"/>
                        <a14:backgroundMark x1="82083" y1="14833" x2="91458" y2="57750"/>
                        <a14:backgroundMark x1="78333" y1="18333" x2="76250" y2="30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16" y="3042516"/>
            <a:ext cx="261080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3960F-AF54-4662-84AD-F175F7FE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FranklinGothicBookCondITC"/>
              </a:rPr>
              <a:t>Виды публичных выступлений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4AFC8D4-F39A-4605-A0AE-E43A206EE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307792"/>
              </p:ext>
            </p:extLst>
          </p:nvPr>
        </p:nvGraphicFramePr>
        <p:xfrm>
          <a:off x="240568" y="1268760"/>
          <a:ext cx="866286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6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28690-1050-498B-930A-810C941DB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" y="80918"/>
            <a:ext cx="9001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75DB5-A817-482F-97F0-C03611FDCE94}"/>
              </a:ext>
            </a:extLst>
          </p:cNvPr>
          <p:cNvSpPr txBox="1"/>
          <p:nvPr/>
        </p:nvSpPr>
        <p:spPr>
          <a:xfrm>
            <a:off x="395536" y="369964"/>
            <a:ext cx="81003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информационной речи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сообщить некоторую информацию, передать какие-либо данные, сведения.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99D34FC-84CC-4FB4-A0C9-F6BA4E4B3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95577"/>
              </p:ext>
            </p:extLst>
          </p:nvPr>
        </p:nvGraphicFramePr>
        <p:xfrm>
          <a:off x="521804" y="4365104"/>
          <a:ext cx="7758608" cy="1824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355617C-4D08-4108-B73F-87763E675D66}"/>
              </a:ext>
            </a:extLst>
          </p:cNvPr>
          <p:cNvSpPr txBox="1"/>
          <p:nvPr/>
        </p:nvSpPr>
        <p:spPr>
          <a:xfrm>
            <a:off x="1079611" y="3393286"/>
            <a:ext cx="6984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Жанры информационных выступлений: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23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F46BDEC-6C7F-4A18-9959-C554789B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0"/>
            <a:ext cx="903649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CB2E48-D034-4369-BBE4-51E77F9012A6}"/>
              </a:ext>
            </a:extLst>
          </p:cNvPr>
          <p:cNvSpPr txBox="1"/>
          <p:nvPr/>
        </p:nvSpPr>
        <p:spPr>
          <a:xfrm>
            <a:off x="395536" y="94476"/>
            <a:ext cx="8496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этикетной речи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соблюсти традиции общения в той или иной официальной ситуации, выполнить соответствующие требования этикета, ритуала.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FC2D6-5792-42A3-9A65-BD7DF1B08917}"/>
              </a:ext>
            </a:extLst>
          </p:cNvPr>
          <p:cNvSpPr txBox="1"/>
          <p:nvPr/>
        </p:nvSpPr>
        <p:spPr>
          <a:xfrm>
            <a:off x="-9107" y="1529491"/>
            <a:ext cx="493484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таким выступлениям относятся: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при встрече официальных гостей;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0" i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фициальное поздравление юбиляра;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Приветственная речь на открытии какого-либо мероприятия, учреждения;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0" i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ечь с оценкой заслуг кого-либо;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0" i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охвальная речь в адрес кого-либо или чего-либо;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Приветственное слово старшего руководителя в адрес младших, подчиненных;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0" i="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аключительное слово при подведении итогов, закрытии чего-либо.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33CA8-6D7D-4D77-895C-CCDF7C7C74A3}"/>
              </a:ext>
            </a:extLst>
          </p:cNvPr>
          <p:cNvSpPr txBox="1"/>
          <p:nvPr/>
        </p:nvSpPr>
        <p:spPr>
          <a:xfrm>
            <a:off x="5076056" y="1988840"/>
            <a:ext cx="42296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Оно должно быть кратким.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Воодушевлять слушателей.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В меру энергичным и эмоциональным.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Не должно содержать ничего спорного, вызывающего несогласие.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олжно произноситься без бумажки.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Оно должно пробуждать благородные чувства - чувство восторга, благодарности, преданности, привязанности, восхищения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BF928-C172-45DA-9200-FD1596E84F2A}"/>
              </a:ext>
            </a:extLst>
          </p:cNvPr>
          <p:cNvSpPr txBox="1"/>
          <p:nvPr/>
        </p:nvSpPr>
        <p:spPr>
          <a:xfrm>
            <a:off x="4505693" y="1556792"/>
            <a:ext cx="4647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протокольно-этикетным выступлениям:</a:t>
            </a:r>
          </a:p>
        </p:txBody>
      </p:sp>
    </p:spTree>
    <p:extLst>
      <p:ext uri="{BB962C8B-B14F-4D97-AF65-F5344CB8AC3E}">
        <p14:creationId xmlns:p14="http://schemas.microsoft.com/office/powerpoint/2010/main" val="105960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95FCCBB-85EC-4511-B139-9013D05E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6" y="72008"/>
            <a:ext cx="8979730" cy="674136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00E441-DC0A-418F-9B83-806F23D3896F}"/>
              </a:ext>
            </a:extLst>
          </p:cNvPr>
          <p:cNvSpPr txBox="1"/>
          <p:nvPr/>
        </p:nvSpPr>
        <p:spPr>
          <a:xfrm>
            <a:off x="467544" y="193841"/>
            <a:ext cx="8424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i="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азвлекательной речи </a:t>
            </a:r>
            <a:r>
              <a:rPr lang="ru-RU" sz="2400" b="0" i="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развлечь, потешить, позабавить слушателей, дать им возможность улыбнуться, приятно провести время.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301B6-3CCA-4AD6-8428-6E106CCA940E}"/>
              </a:ext>
            </a:extLst>
          </p:cNvPr>
          <p:cNvSpPr txBox="1"/>
          <p:nvPr/>
        </p:nvSpPr>
        <p:spPr>
          <a:xfrm>
            <a:off x="82835" y="1581941"/>
            <a:ext cx="47596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развлекательных выступлений: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8AAAC0C-49C7-4A60-A428-8B03A88FE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750442"/>
              </p:ext>
            </p:extLst>
          </p:nvPr>
        </p:nvGraphicFramePr>
        <p:xfrm>
          <a:off x="-830102" y="25597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4E47955-6488-4491-BEA7-5C4670F643A3}"/>
              </a:ext>
            </a:extLst>
          </p:cNvPr>
          <p:cNvSpPr txBox="1"/>
          <p:nvPr/>
        </p:nvSpPr>
        <p:spPr>
          <a:xfrm>
            <a:off x="4916760" y="1782686"/>
            <a:ext cx="41444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Развлекательные речи должны:</a:t>
            </a:r>
          </a:p>
          <a:p>
            <a:pPr algn="l"/>
            <a:r>
              <a:rPr lang="ru-RU" sz="2000" b="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быть бесконфликтными;</a:t>
            </a:r>
          </a:p>
          <a:p>
            <a:pPr algn="l"/>
            <a:r>
              <a:rPr lang="ru-RU" sz="2000" b="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удерживать внимание слушателей на протяжении всего рассказа;</a:t>
            </a:r>
          </a:p>
          <a:p>
            <a:pPr algn="l"/>
            <a:r>
              <a:rPr lang="ru-RU" sz="2000" b="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быть краткими, но не однословными;</a:t>
            </a:r>
          </a:p>
          <a:p>
            <a:pPr algn="l"/>
            <a:r>
              <a:rPr lang="ru-RU" sz="2000" b="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сочетать серьезное и шутливое повествование с преобладанием последнего;</a:t>
            </a:r>
          </a:p>
          <a:p>
            <a:pPr algn="l"/>
            <a:r>
              <a:rPr lang="ru-RU" sz="2000" b="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включать примеры из личной жизни рассказчика;</a:t>
            </a:r>
          </a:p>
          <a:p>
            <a:pPr algn="l"/>
            <a:r>
              <a:rPr lang="ru-RU" sz="2000" b="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содержать иронию и самоиронию, сравнения и метафоры;</a:t>
            </a:r>
          </a:p>
          <a:p>
            <a:pPr algn="l"/>
            <a:r>
              <a:rPr lang="ru-RU" sz="2000" b="0" i="1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произноситься по памяти, без запинок и длинных пауз.</a:t>
            </a:r>
          </a:p>
        </p:txBody>
      </p:sp>
    </p:spTree>
    <p:extLst>
      <p:ext uri="{BB962C8B-B14F-4D97-AF65-F5344CB8AC3E}">
        <p14:creationId xmlns:p14="http://schemas.microsoft.com/office/powerpoint/2010/main" val="40051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520EC1A-B063-4CF9-AC2E-899BF8490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" y="72008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C75B2-C1A3-4F4F-9154-0963055A765E}"/>
              </a:ext>
            </a:extLst>
          </p:cNvPr>
          <p:cNvSpPr txBox="1"/>
          <p:nvPr/>
        </p:nvSpPr>
        <p:spPr>
          <a:xfrm>
            <a:off x="323529" y="260648"/>
            <a:ext cx="87427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Убеждающая речь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это выступление, в котором говорящий ставит целью заставить аудиторию поверить в правильность его точки зрения, логически доказать или опровергнуть какие-либо положения, стремится объяснить сущность явлений и их взаимосвязь. </a:t>
            </a:r>
          </a:p>
          <a:p>
            <a:pPr algn="ctr"/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это заставить поверить в вашу правоту.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2BD46-D1C0-4025-AF8D-6E2367A8A71E}"/>
              </a:ext>
            </a:extLst>
          </p:cNvPr>
          <p:cNvSpPr txBox="1"/>
          <p:nvPr/>
        </p:nvSpPr>
        <p:spPr>
          <a:xfrm>
            <a:off x="179512" y="2132856"/>
            <a:ext cx="4176464" cy="395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виды убеждающих выступлений: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воодушевляющие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агитационные</a:t>
            </a: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 убеждающие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4AB4D4-3D18-4171-92DF-16E765798511}"/>
              </a:ext>
            </a:extLst>
          </p:cNvPr>
          <p:cNvSpPr txBox="1"/>
          <p:nvPr/>
        </p:nvSpPr>
        <p:spPr>
          <a:xfrm>
            <a:off x="3504389" y="3068960"/>
            <a:ext cx="5964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ставят целью создать у слушателей положительный эмоциональный настрой, уверенность в своих силах, настроить их на оптимистический лад.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6866E-AA58-4936-B8F3-D7B7389ABD0B}"/>
              </a:ext>
            </a:extLst>
          </p:cNvPr>
          <p:cNvSpPr txBox="1"/>
          <p:nvPr/>
        </p:nvSpPr>
        <p:spPr>
          <a:xfrm>
            <a:off x="3485925" y="4077072"/>
            <a:ext cx="5982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тавят целью побудить слушателей к новому действию, продолжению или прекращению осуществляемых ими действий. Они всегда призывает собравшихся что-то сделать, предпринять, совершить поступок.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B83DAD-64E2-4D93-97CE-6E7E33A862FD}"/>
              </a:ext>
            </a:extLst>
          </p:cNvPr>
          <p:cNvSpPr txBox="1"/>
          <p:nvPr/>
        </p:nvSpPr>
        <p:spPr>
          <a:xfrm>
            <a:off x="4307648" y="5465968"/>
            <a:ext cx="4656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Ставят целью побудить аудиторию принять определенную точку зрения, оценку событий, мнение.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5A8D5140-22A4-42A2-8441-5BE41DA2E94F}"/>
              </a:ext>
            </a:extLst>
          </p:cNvPr>
          <p:cNvSpPr/>
          <p:nvPr/>
        </p:nvSpPr>
        <p:spPr>
          <a:xfrm>
            <a:off x="2987824" y="3530625"/>
            <a:ext cx="341576" cy="258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F5C9CD7-1946-4C24-A336-25C638E74232}"/>
              </a:ext>
            </a:extLst>
          </p:cNvPr>
          <p:cNvSpPr/>
          <p:nvPr/>
        </p:nvSpPr>
        <p:spPr>
          <a:xfrm>
            <a:off x="2862272" y="4610745"/>
            <a:ext cx="341576" cy="258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495D80BE-F056-4421-A7A6-852AC9F42377}"/>
              </a:ext>
            </a:extLst>
          </p:cNvPr>
          <p:cNvSpPr/>
          <p:nvPr/>
        </p:nvSpPr>
        <p:spPr>
          <a:xfrm>
            <a:off x="3916654" y="5737745"/>
            <a:ext cx="341576" cy="258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32622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50520"/>
                </a:solidFill>
                <a:latin typeface="+mn-lt"/>
              </a:rPr>
              <a:t>Этапы публичного выступления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691" y="1744216"/>
            <a:ext cx="8540750" cy="4781128"/>
          </a:xfrm>
        </p:spPr>
        <p:txBody>
          <a:bodyPr>
            <a:normAutofit/>
          </a:bodyPr>
          <a:lstStyle/>
          <a:p>
            <a:pPr marL="557213" indent="-557213">
              <a:buAutoNum type="arabicPeriod"/>
            </a:pPr>
            <a:r>
              <a:rPr lang="ru-RU" sz="2700" dirty="0">
                <a:solidFill>
                  <a:srgbClr val="750520"/>
                </a:solidFill>
              </a:rPr>
              <a:t>Подготовка речи </a:t>
            </a:r>
          </a:p>
          <a:p>
            <a:pPr marL="557213" indent="-557213">
              <a:buAutoNum type="arabicPeriod"/>
            </a:pPr>
            <a:endParaRPr lang="ru-RU" sz="2700" dirty="0">
              <a:solidFill>
                <a:srgbClr val="750520"/>
              </a:solidFill>
            </a:endParaRPr>
          </a:p>
          <a:p>
            <a:pPr marL="0" indent="0">
              <a:buNone/>
            </a:pPr>
            <a:r>
              <a:rPr lang="ru-RU" sz="2700" dirty="0">
                <a:solidFill>
                  <a:srgbClr val="750520"/>
                </a:solidFill>
              </a:rPr>
              <a:t>                                   </a:t>
            </a:r>
          </a:p>
          <a:p>
            <a:pPr marL="0" indent="0">
              <a:buNone/>
            </a:pPr>
            <a:r>
              <a:rPr lang="ru-RU" sz="2700" dirty="0">
                <a:solidFill>
                  <a:srgbClr val="750520"/>
                </a:solidFill>
              </a:rPr>
              <a:t> 2. Выбор места выступления</a:t>
            </a:r>
          </a:p>
          <a:p>
            <a:pPr marL="0" indent="0">
              <a:buNone/>
            </a:pPr>
            <a:endParaRPr lang="ru-RU" sz="2700" dirty="0">
              <a:solidFill>
                <a:srgbClr val="750520"/>
              </a:solidFill>
            </a:endParaRPr>
          </a:p>
          <a:p>
            <a:pPr marL="0" indent="0">
              <a:buNone/>
            </a:pPr>
            <a:endParaRPr lang="ru-RU" sz="2700" dirty="0">
              <a:solidFill>
                <a:srgbClr val="750520"/>
              </a:solidFill>
            </a:endParaRPr>
          </a:p>
          <a:p>
            <a:pPr marL="0" indent="0">
              <a:buNone/>
            </a:pPr>
            <a:r>
              <a:rPr lang="ru-RU" sz="2700" dirty="0">
                <a:solidFill>
                  <a:srgbClr val="750520"/>
                </a:solidFill>
              </a:rPr>
              <a:t>3. Подбор необходимой одежды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68600"/>
            <a:ext cx="1812649" cy="177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767" y="2636912"/>
            <a:ext cx="1794537" cy="1797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37313"/>
            <a:ext cx="1885131" cy="18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510</TotalTime>
  <Words>1009</Words>
  <Application>Microsoft Office PowerPoint</Application>
  <PresentationFormat>Экран (4:3)</PresentationFormat>
  <Paragraphs>122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FranklinGothicBookCondITC</vt:lpstr>
      <vt:lpstr>Helvetica Neue</vt:lpstr>
      <vt:lpstr>Tahoma</vt:lpstr>
      <vt:lpstr>Times New Roman</vt:lpstr>
      <vt:lpstr>Wingdings</vt:lpstr>
      <vt:lpstr>Граница</vt:lpstr>
      <vt:lpstr>Тема 3. Искусство публичной речи. </vt:lpstr>
      <vt:lpstr>1. Понятие публичного выступления</vt:lpstr>
      <vt:lpstr>Оратор - мастер публичного выступления, блестяще владеющий языком. Оратор воздействует на слушателей, прежде всего своим красноречием, высокой речевой культурой, словесным мастерством. Такой оратор умеет вести пропаганду убедительно, доходчиво и ярко. </vt:lpstr>
      <vt:lpstr>Виды публичных выступлений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публичного выступления</vt:lpstr>
      <vt:lpstr>Как подготовить речь?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ТОП-8 СОВЕТОВ ДЛЯ УСПЕШНОГО ВЫСТУПЛЕНИЯ</vt:lpstr>
      <vt:lpstr>3. Ошибки публичного выступления.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и приемы публичного выступления</dc:title>
  <dc:creator>www.MRMARKER.ru</dc:creator>
  <cp:lastModifiedBy>Инна</cp:lastModifiedBy>
  <cp:revision>39</cp:revision>
  <dcterms:created xsi:type="dcterms:W3CDTF">2010-11-01T17:19:02Z</dcterms:created>
  <dcterms:modified xsi:type="dcterms:W3CDTF">2023-02-27T19:06:24Z</dcterms:modified>
</cp:coreProperties>
</file>